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Continuous: будущее время длительности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действие к будущему моменту: формула, смысл и примеры.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Future Perfect Continuous работает среди будущих времён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различать будущее событие, процесс и его длительность. Оно редко звучит в разговоре, но важно для чтения, письма и школьной грамматики, особенно когда нужно точно показать, сколько времени действие будет продолжаться к определённому моменту.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форма: строение и пример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модели Subject + will have been + V-ing. Сначала идёт подлежащее, затем вспомогательные слова, а смысловой глагол всегда получает окончание -ing.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 по лицам: I, you, he, she, it, we, they. Меняется только подлежащее, поэтому конструкция остаётся одинаковой и легко запоминается в любом предложении.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форма для всех лиц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will have been waiting for 20 minutes by noon. В этом примере видно главное: действие началось раньше, а к будущему моменту уже будет длиться определённое время.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по модели Subject + will not have been + V-ing. Частица not ставится сразу после will, а остальные элементы конструкции сохраняются без изменений.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письме часто используется сокращение won’t. Оно удобно в простых предложениях, но важно помнить, что по смыслу оно полностью соответствует will not.
</a:t>
            </a:r>
            <a:endParaRPr lang="en-US" sz="1257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Сокращённая форма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won’t have been working for long when you arrive. Такая форма показывает, что к указанному будущему моменту действие ещё не успеет длиться нужное количество времени.
</a:t>
            </a:r>
            <a:endParaRPr lang="en-US" sz="1207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важно не перепутать порядок слов: именно он помогает сразу узнать Future Perfect Continuous и понять, что речь идёт о длительности к будущему моменту.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схема Future Perfect Continuous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элемента стоят после will в строгом порядке.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Future Simple, Future Continuous и Future Perfect Continuous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будущего различаются тем, что именно важно в сообщении: сам факт, процесс в момент времени или длительность к будущей точке отсчёта.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нужен акцент на продолжительности, тем вероятнее выбор Future Perfect Continuous вместо двух других форм.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грамматическая система английских времён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Future Perfect Continuous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грамматики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это время чаще связано не с результатом, а с продолжительностью действия до будущей точки отсчёта.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приходится на длительные процессы; подготовка, ожидание и опыт лишь уточняют тип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времени, которые чаще всего встречаются
</a:t>
            </a:r>
            <a:endParaRPr lang="en-US" sz="252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5 o’clock, by tomorrow, by the end of the week показывают точку в будущем, к которой действие уже будет продолжаться определённое время.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+ момент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подсказывают, что нужно искать не просто будущее действие, а его продолжительность и точку отсчёта, от которой она считается.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и before часто вводят вторую часть предложения и помогают связать длительное действие с другим будущим событием или моментом.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времени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Monday, since 7 a.m. помогают назвать момент старта действия. Благодаря since легко увидеть, что речь идёт о продолжительности от прошлого момента до будущего.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+ начало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two hours, for a long time указывают, как долго будет идти действие. Это один из самых заметных признаков Future Perfect Continuous в предложении.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+ длительность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09550" y="1701075"/>
            <a:ext cx="27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особенно полезна в школьных примерах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evening, he will have been training for three hours. Здесь важно показать не сам факт тренировки, а то, как долго она будет продолжаться к вечеру.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к моменту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June, our class will have been working on the project for two weeks. Такой пример помогает связать учебную задачу с длительным процессом и будущей датой.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проектом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time the lesson starts, the students will have been waiting for ten minutes. Эта форма особенно уместна, когда нужно подчеркнуть ожидание перед началом важного события.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события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в Future Perfect Continuous
</a:t>
            </a:r>
            <a:endParaRPr lang="en-US" sz="237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составлении формы: от подлежащего до обстоятельства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переводом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важно, что игра на пианино началась раньше и продолжится до указанного времени. В центре внимания — уже накопленное время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4 часам дня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сроку подготовка будет идти неделю. Такое употребление часто встречается с by that time и показывает длительный процесс в будущем.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пятнице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моменту мы уже будем изучать английский шесть лет. Форма подчёркивает не сам факт учёбы, а её длительность к будущей дате.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следующему месяцу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грамматике английского языка для 9 класса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ошибки в форме Future Perfect Continuous и причины, по которым они возникают.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тремя вещами: пропуском been, нарушением порядка слов и отсутствием окончания -ing.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938" y="1345325"/>
            <a:ext cx="4137824" cy="3428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 в этой 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указывает на длительность действия: for two hours, for a week, for many years. В Future Perfect Continuous это слово помогает показать, как долго процесс будет продолжаться к будущему моменту.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For: сколько времени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обозначает точку начала: since Monday, since 2023, since 7 a.m. Оно особенно удобно, когда нужно показать старт действия и связать его с будущей точкой отсчёта.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Since: с какого момента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в примерах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Future Perfect Continuous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 всех случаях действие уже идёт до указанного будущего момента, но его продолжительность разная.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столбец, тем яснее видно главное значение времени: накопленная длительность к будущей точке отсчёта.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жизненные ситуации употребления
</a:t>
            </a:r>
            <a:endParaRPr lang="en-US" sz="273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работает над общим проектом несколько дней. К пятнице будет видно, что работа шла непрерывно, и форма помогает показать, сколько времени ребята уже вкладывают в результат.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к пятнице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сказать, как долго кто-то ждёт или репетирует к определённому сроку. Тогда предложение звучит естественно и точно, особенно в школьных историях и описаниях событий.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 репетиция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давно тренируется перед стартом. К началу соревнования она будет заниматься уже месяц, поэтому важно подчеркнуть именно продолжительность подготовки, а не только сам факт тренировки.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соревнованию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для всех лиц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форме меняется только подлежащее, а основная схема остаётся одинаковой для всех лиц.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Continuous не изменяется по лицам: устойчивой остаётся конструкция will have been, а смысловой глагол всегда получает окончание -ing.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Future Perfect Continuous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87918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9250" y="1879185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91518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Future Continuous и Future Perfect Continuous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Continuous описывает действие, которое происходит в конкретный момент: оно уже идёт, но его длительность не подчёркивается.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 будущем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Continuous нужен, когда важно показать, сколько времени действие будет продолжаться к указанной будущей точке. Здесь главное — накопленное время.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до момента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«что будет происходить», выбирают Future Continuous. Если важно «как долго уже будет происходить», выбирают Future Perfect Continuous.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будущего времени по смыслу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нужную форму по смыслу предложения и наличию указателей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распознавание формы и значения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грамматические примеры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различаются по смыслу: процесс, результат и длительность. Это помогает быстро выбрать нужное время в 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«долгая» по значению форма — will have been watching, потому что она подчёркивает продолжение действия до будущего момента.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Future Perfect Continuous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показывает длительное действие, которое будет продолжаться до определённого будущего момента. Запомните формулу will have been + V-ing и обращайте внимание на by, for, since.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2026-05-31T11:24:42Z</dcterms:created>
  <dcterms:modified xsi:type="dcterms:W3CDTF">2026-05-31T11:24:42Z</dcterms:modified>
</cp:coreProperties>
</file>