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мир бактерий: их строение и жизнедеятельность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организмы, обитающие повсюду, с огромной ролью в природе.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1676 году Антони ван Левенгук впервые увидел бактерии под микроскопом. В XIX веке Пастер и Кох раскрыли их значение в заболеваниях и брожении, заложив основы микробиологии.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бактерий и микробиологии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мельчайшие, одноклеточные существа, которые невидимы невооружённым глазом. Их размеры варьируются от 0,5 до 10 микрометров.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живые организмы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бактерий нет ядра; генетический материал свободно располагается в цитоплазме, что отличает их от клеток животных и растений.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ядра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бактерий включают шарики (кокки), палочки (бациллы), спирали (спириллы) и изогнутые клетки (вибрионы), отражая их адаптации к среде.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из муреина придаёт клетке форму и защищает от механических повреждений и осмотического давления.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мембрана контролирует обмен веществ между клеткой и окружающей средой, обеспечивая жизнедеятельность.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структуры: жгутики позволяют двигаться, пили помогают прикрепляться, слизистая капсула защищает от иммунитета.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 — область в цитоплазме, где расположена ДНК, контролирующая функции и размножение клетки.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клетки: основные части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1080" y="1263800"/>
            <a:ext cx="3345191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строению и функциям клеток разных организмов.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проще по строению, но выполняют важные функции, сохраняя древность своих клеток.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Биология. Учебник для средней школы, 2022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бактерий и клеток растений и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75" y="917193"/>
            <a:ext cx="2104800" cy="201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431" y="917181"/>
            <a:ext cx="2104800" cy="2016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3467" y="917181"/>
            <a:ext cx="2104800" cy="20164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25" y="917193"/>
            <a:ext cx="2104800" cy="201641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6437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— шаровидные бактерии
</a:t>
            </a:r>
            <a:endParaRPr lang="en-US" sz="1356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могут жить одиночно или образовывать цепочки и грозди (например, стрептококки и стафилококки), что помогает их идентифицировать.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610557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— палочковидные бактерии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2610557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отличаются вытянутой формой и часто обитают в почве и кишечнике хозяев, участвуя в переработке веществ.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4678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 — спиральные бактерии
</a:t>
            </a:r>
            <a:endParaRPr lang="en-US" sz="1356" dirty="0"/>
          </a:p>
        </p:txBody>
      </p:sp>
      <p:sp>
        <p:nvSpPr>
          <p:cNvPr id="15" name="Text 5"/>
          <p:cNvSpPr txBox="1"/>
          <p:nvPr/>
        </p:nvSpPr>
        <p:spPr>
          <a:xfrm>
            <a:off x="4714678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закрученная форма обеспечивает активное движение в жидкой среде, что важно для поиска пищи.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821438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— изогнутые бактерии
</a:t>
            </a:r>
            <a:endParaRPr lang="en-US" sz="1356" dirty="0"/>
          </a:p>
        </p:txBody>
      </p:sp>
      <p:sp>
        <p:nvSpPr>
          <p:cNvPr id="17" name="Text 7"/>
          <p:cNvSpPr txBox="1"/>
          <p:nvPr/>
        </p:nvSpPr>
        <p:spPr>
          <a:xfrm>
            <a:off x="6821438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формой «запятой», часто встречаются в водной среде и могут вызывать болезни, например, холеру.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колоний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Муреиновая клеточная стенка обеспечивает бактериям долговечность и устойчивость к механическим нагрузкам и изменениям окружающей среды, сохраняя форму клетки.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стенки делят бактерии на грамположительные и грамотрицательные, что важно для диагностики и выбора методов терапии.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бактерии: защитник и опора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Жгутики являются основным органом движения у многих бактерий, обеспечивая им активное перемещение в жидкой среде для поиска питательных веществ и новых мест обитания.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Некоторые бактерии имеют несколько жгутиков, что повышает их подвижность, в то время как другие вообще неподвижны, полагаясь на пассивные процессы.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способы передвижения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исследования, 2021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ускоряет деление, а экстремальные снижают активность или вызывают гибель бактерий.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бактериальной популяции наиболее быстрый при 37°C, что совпадает с температурой тела человека.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размножение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— основной способ размножения: клетка удваивается, копирует ДНК и делится на две идентичные дочерние клетки.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деление происходит каждые 20–30 минут, что позволяет быстро увеличивать численность популяции.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бактерий объясняет их способность быстро занимать новые среды и возникать вспышки заболеваний.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бактерий: быстрые деления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жизненного цикла бактерии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размножения и выживания бактерий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питания бактерий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 энергию, окисляя неорганические вещества в почве и воде. Это помогает им выживать в местах без света и участвовать в минерализации.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Хемотрофы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солнечный свет для синтеза органических веществ. Цианобактерии — яркий пример фототрофных бактерий, они важны для кислородного баланса планеты.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Фототрофы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готовыми органическими веществами, разлагая растительные и животные остатки, обеспечивая разложение и круговорот веществ в природе.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бактерии нуждаются в кислороде для обмена веществ, используя его для эффективного получения энергии. Они распространены в почве, воде и организме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бактерии живут без кислорода, применяя другие вещества для дыхания. Факультативные могут менять способ дыхания в зависимости от окружающих условий.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Кислород: друг или враг? Способы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неблагоприятной среде некоторые бактерии образуют споры — плотные и устойчивые структуры, защищающие ДНК и важные компоненты клетки.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способны противостоять экстремальным условиям: высыханию, высокой температуре, морозу и отсутствию питательных веществ.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благоприятных условий споры прорастают, возвращаясь к активной жизнедеятельности и размножению бактерий.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Спорообразование: секрет выносливости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— процесс передачи ДНК между бактериями через прямой контакт, увеличивая генетическое разнообразие и адаптивные возможности.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— когда бактерия поглощает свободную ДНК из окружающей среды, приобретая новые свойства и устойчивость.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Трансдукция осуществляется вирусами (бактериофагами), которые переносят гены между бактериями, способствуя их быстрой эволюции.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обмен материалом помогает бактериям быстро приспосабливаться к изменениям и вырабатывать устойчивость к антибиотикам.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бактерий: обмен информацией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разложении погибших растений и животных, превращая сложные вещества в простые, доступные другим организмам минералы. Это основной процесс возвращения питательных элементов в почву.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Разложители органики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преобразуют атмосферный азот в формы, усваиваемые растениями. Они живут в симбиозе с бобовыми, повышая урожайность и качество почвы без химических удобрений.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 корнях бобовых усваивают и поставляют растениям необходимый азот, обеспечивая им рост и развитие в условиях скудных почв.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растениями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природе: круговорот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08" y="1518700"/>
            <a:ext cx="3303184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микробиология, учебные материалы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примеров, функций и применения бактерий в жизни и медицине.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поддерживают здоровье и используются в промышленности, вредные вызывают заболевания и требуют контроля.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бактерии: ключевые различия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в пище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Лактобактерии участвуют в создании йогуртов, сыров и кефира — продуктов, укрепляющих кишечную микрофлору и иммунитет человека.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антибиотиков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антибиотики получают благодаря бактериям, которые помогают бороться с инфекциями и спасают жизни во всём мире.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как возбудители болезней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опасные заболевания — ангину, менингит и холеру. Понимание механизмов их действия помогает разработать методы лечения.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человек: польза и опасность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патогенными бактериями важно использовать антибиотики только по назначению, соблюдать гигиену и стерилизовать медицинские инструменты для предотвращения заражения.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защищает от многих инфекций, однако устойчивость бактерий к лекарствам требует постоянного развития новых методов лечения.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вредными бактериями: профилактика и лечение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роли бактерий помогает сохранять здоровье и окружающую среду, используя их пользу и предотвращая болезни.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бактериях в 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2026-05-08T10:26:30Z</dcterms:created>
  <dcterms:modified xsi:type="dcterms:W3CDTF">2026-05-08T10:26:30Z</dcterms:modified>
</cp:coreProperties>
</file>