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теоремы Пифагора в геометрии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a² + b² = c² помогает находить стороны, проверять прямые углы и считать расстояния.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теорема стала одной из главных в школьной геометрии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Пифагором Самосским и более ранними наблюдениями делает тему знакомой, а понятная формула — практичной. В 8 классе она появляется после прямоугольного треугольника и гипотенузы — и сразу связывает рисунок с измерениями.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описывает только прямоугольные треугольники: катеты образуют прямой угол, а гипотенуза лежит напротив него.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равен 90°, тогда применяют формулу связи сторон прямоугольного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«Теорема Пифагора» (8 класс).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прямоугольных треугольников и проверка формулы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для каждого набора видно совпадение суммы квадратов катетов и квадрата гипотенузы.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школьного курса по теореме Пифагора (вычисления по формуле).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a² + b² и c² показывает, что наборы образуют прямоугольные треугольники и теорема работает без исключений для них.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Строительство: разметка, углы и диагонали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с опорой на прямоугольники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разметке фундамента, полов, крыш и лестниц важно получить правильные прямые углы. Если конструкция прямоугольная, диагонали помогают убедиться, что углы заданы точно.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диагоналей для ровных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приём таков: в прямоугольных заготовках проверяют диагонали. Когда они равны (а форма близка к прямоугольнику), разметка выполнена корректно и диагонали сходятся «как нужно».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вычисления по теореме Пифагора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подставлять числа и находить неизвестную сторону в прямоугольных треугольниках.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вычисления по формуле a² + b² = c².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вычисления через квадраты быстро приводят к нужной стороне: теорема особенно удобна, когда длины заданы числами.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теорема помогает в географии и навигации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Кратчайшее расстояние по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карте путь можно представить как два перпендикулярных смещения, прямое расстояние находится без «суммирования по изгибам». Это помогает планировать маршрут более точно.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без лишних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позволяет вычислить расстояние между точками на плоскости, когда известны разности координат по осям. Такой подход удобен при работе с прямоугольной сеткой.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координат и 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координатной плоскости точки обычно задаются (x, y). Теорема превращает вычисление расстояния в формулу через квадраты разностей.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 трекинг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навигации расстояния между точками опираются на геометрию пространства и плоскости. Принцип «прямой отрезок короче ломаной» лежит в основе таких вычислений.
</a:t>
            </a:r>
            <a:endParaRPr lang="en-US" sz="13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ломаной и прямое расстояние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горизонтальном и вертикальном смещениях ломаная равна сумме катетов, а прямой отрезок — результат по теореме.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a² + b² = c² для наборов (3,4), (6,8) и (5,12).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видно: прямой путь всегда короче ломаного, потому что квадрат расстояния считается как сумма квадратов катетов.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неизвестную сторону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подходит для большинства задач 8 класса, где требуется найти сторону прямоугольного треугольника.
</a:t>
            </a:r>
            <a:endParaRPr lang="en-US" sz="27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через равенство: 3² + 4² = 5², то есть 9 + 16 = 25.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3-4-5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совпадают с этим набором, треугольник будет прямоугольным.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и пример пифагоровой тройки 3–4–5 по теореме Пифагора.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движение по полю и расстояние между точками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тренировки важно оценить, как меняется положение игрока: он смещается по горизонтали и вертикали, а расстояние между точками площадки получается напрямую. Для этого удобно использовать прямоугольный треугольник и диагональ перемещения.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разметке баскетбольной или футбольной площадки выделяют прямые углы, строят катеты по клеткам и по линейке находят диагональ. Так получают оценку траектории и длины рывка без долгих измерений всей ломаной.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разметке баскетбольной или футбольной площадки выделяют прямые углы, строят катеты по клеткам и по линейке находят диагональ. Так получают оценку траектории и длины рывка без долгих измерений всей ломаной.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с целыми числами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наборы дают готовые прямоугольные треугольники: для каждого из них сумма квадратов катетов равна квадрату гипотенузы, поэтому расчёты получаются без дробей.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пифагоровых троек; общепринятый набор (классическая математика), без привязки к одному источнику.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целых сторон делает тройки удобными как для школьных задач, так и для измерений на местности: можно быстро проверять гипотезы и контролировать результаты.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606" y="1651915"/>
            <a:ext cx="35235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707" y="1651815"/>
            <a:ext cx="41107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графика, игры и робототехника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 координатной плоскости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объекты задают координатами, а затем вычисляют расстояние между точками по диагонали прямоугольника. Теорема Пифагора превращает «как далеко?» в понятный расчёт по сторонам.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планирование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роботов и навигационных систем важно оценивать путь между позициями. Если движение состоит из двух перпендикулярных смещений, теорема позволяет быстро найти нужную длину без перебора промежуточных точек.
</a:t>
            </a:r>
            <a:endParaRPr lang="en-US" sz="1234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игровые траектории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диагональ задаёт реальное расстояние при перемещении по двум осям сразу. Это помогает корректно считать скорость, дальность и «вылет» снаряда при прямолинейных этапах движения.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Графические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опирается на точность: при построении линий и теней требуется вычислять расстояния между опорными точками. Пифагорова зависимость стабилизирует такие вычисления в простых моделях.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теорема Пифагора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как универсальный «инструмент измерения»: когда появляется прямоугольный треугольник, решение становится однотипным и понятным.
</a:t>
            </a:r>
            <a:endParaRPr lang="en-US" sz="986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основные области применения в одну картину: одна формула помогает решать типовые задачи в разных сферах, от измерений на стройке до расчётов на экране.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прикладных примеров (без привязки к одному документу).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нужна не всегда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того, является ли фигура прямоугольным треугольником и как устроено расстояние.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факты о теореме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истоки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источниках Китая и Индии встречались частные случаи, связанные с прямоугольными треугольниками и их сторонами. Эти идеи не равны полной формулировке, но показывают раннюю практическую ценность.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прямоугольных зависимостей активно обсуждалась в разных культурах. С течением времени накопился набор способов проверки отношений между катетами и гипотенузой, удобных для измерений.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традиция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множество доказательств, а в школьном курсе часто рассматривают подход через площади квадратов, построенных на сторонах треугольника. Так теорема становится наглядной и «геометрической».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по теореме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правило, в школьных упражнениях сначала предлагают «узнать неизвестное», затем дают задания на проверку прямого угла и на нахождение диагонали по двум сторонам.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учебный обзор типовых задач школьного курса; точные частоты не приводятся, так как единой статистики 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ориентироваться на структуру задач, проще выстроить план решения: определить катеты и гипотенузу, составить уравнение и аккуратно вычислить корень.
</a:t>
            </a:r>
            <a:endParaRPr lang="en-US" sz="10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перепутать катет и гипотенузу: в формуле квадрат гипотенузы стоит на стороне, лежащей напротив прямого угла. Из-за этого равенство a² + b² = c² «не сходится» уже на этапе подстановки.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распространённая проблема — неверно возвести числа в квадрат или забыть извлечь квадратный корень после вычислений. Наконец, проверяют формулой только те треугольники, где есть прямой угол.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Пифагора нужна восьмикласснику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учит соединять рисунок и расчёт: вы видите прямоугольный треугольник на чертеже, называете его стороны и переводите задачу в формулу. Это развивает уверенность в работе с геометрическими схемами.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понимать планы помещений и схемы движения: по двум перпендикулярным смещениям можно находить реальное расстояние по диагонали. Такие задачи встречаются в учебных тренажёрах и на практике при измерениях.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восьмиклассник получает инструмент для решения «задач на расстояние» и для проверки геометрических построений. Формула связывает вычисления, пространственное мышление и повседневные измерения в единую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для многих жизненных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позволяет находить неизвестные стороны прямоугольного треугольника, проверять прямые углы и вычислять расстояния на плоскости. Она применяется в строительстве, географии, спорте и цифровых технологиях, а её формула a² + b² = c² остаётся одной из самых полезных в школьной геометрии.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2026-05-13T08:58:55Z</dcterms:created>
  <dcterms:modified xsi:type="dcterms:W3CDTF">2026-05-13T08:58:55Z</dcterms:modified>
</cp:coreProperties>
</file>