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финансовый капитал: глобальная система центров, потоков и влияния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потоки связывают страны в единую иерархию капитала.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 деньги превращаются в инвестиции, кредиты и ценные бумаги, а затем перемещаются между странами. Важно понять, где сосредоточены финансовые центры и почему именно там формируется влияние на мировую экономику.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мирового финансового капитала: где рождаются и куда идут деньги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1970-х годов до цифровой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рынков и развитие электронных технологий резко ускорили движение капитала через границы и сделали финансовую систему более взаимосвязанной.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эпоха и XIX век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торговля, промышленный переворот и рост банковского дела создали первые крупные центры накопления капитала и международных расчётов.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1944 год: Бреттон-Вудс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валютная система закрепила ведущую роль доллара США и усилила значение международных финансовых институтов.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формирование мировой финансовой системы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задают темп международным операциям: в них сосредоточены биржи, банки, юридические и консультационные услуги.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и Лондон сохраняют лидерство, а азиатские центры быстро усиливают позиции в мировой системе капитала.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по Global Financial Centres Index (2024) и структуре международных финансовых операций; значения на диаграмме — относительная оценка.
</a:t>
            </a:r>
            <a:endParaRPr lang="en-US" sz="727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мировые финансовые центры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и Уолл-стрит как ядро мировых финансов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Манхэттен, где решается цена капитала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Небоскрёбы Манхэттена формируют узнаваемый силуэт мировых финансов. Здесь рядом сосредоточены офисы банков, юридических фирм и инвестиционных компаний, а деловая активность задаёт ритм рынкам по всему миру.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NYSE и NASDAQ: два символа одной силы
</a:t>
            </a:r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Уолл-стрит и в деловом центре Нью-Йорка размещаются крупнейшие биржи США. Через них проходят IPO, торговля акциями и крупные операции с ценными бумагами, влияющие на стоимость компаний и ожидания инвесторов.
</a:t>
            </a:r>
            <a:endParaRPr lang="en-US" sz="18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как связующее звено между регионами мира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Валютный узел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остаётся одним из главных центров валютной торговли и международных расчётов. Его рынок работает в пересечении азиатской и американской сессий, обеспечивая непрерывность операций.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Сити как финансовый квартал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банков, страховых компаний и юридических сервисов в Сити делает Лондон удобной площадкой для сложных сделок, выпуска евробондов и управления активами.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 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правовая система и историческая роль британской экономики поддерживают устойчивый спрос на лондонские финансовые услуги со стороны компаний и инвесторов из разных регионов.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трёх континентов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работает как мост между Америкой, Европой и Азией. Это позволяет крупным участникам рынка перемещать капитал без остановки в течение суток.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716334"/>
            <a:ext cx="7101300" cy="34253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финансовые инструменты мировой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отличаются по назначению: одни помогают привлекать капитал, другие используются для управления риском или усиливают колебания рынков.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Акции и облигации формируют основу долгосрочного капитала, а деривативы и валютный рынок сильнее всего связаны с риском и быстрыми колебаниями.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МВФ; Банк международных расчётов.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Коммерческие банки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собирают депозиты домохозяйств и компаний, а затем направляют эти средства в кредиты, поддерживая оборот денег в экономике и доступ бизнеса к ресурсам.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Инвестиционные банки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институты помогают компаниям выходить на рынок капитала, организуя выпуск и размещение акций и облигаций для крупных инвесторов.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Пенсионные и страховые фонды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Фонды аккумулируют средства миллионов участников и переводят их в большие инвестиционные пакеты, влияя на спрос на активы в разных странах.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Институциональные инвесторы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совокупные активы исчисляются триллионами долларов, поэтому они способны заметно менять цены на рынках и направление международных вложений.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8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Банки, биржи и фонды как механизмы концентрации капитала
</a:t>
            </a:r>
            <a:endParaRPr lang="en-US" sz="27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движется мировой финансовый капитал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каналы движения капитала и краткосрочные спекулятивные потоки между странами и рынками.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Резервы центральных банков отражают доверие к валютам и роль стран в международных расчётах, кредитовании и торговле.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доллара показывает, что мировая финансовая система остаётся неравномерной и во многом зависит от США.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4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IMF COFER (Currency Composition of Official Foreign Exchange Reserves), последние доступные данные.
</a:t>
            </a:r>
            <a:endParaRPr lang="en-US" sz="1045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мировых валютных резервов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и глобальные цепочки капитала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строят разветвлённые сети дочерних компаний, распределяя функции между странами с разными издержками, налогами и требованиями к бизнесу. Так капитал движется не только между рынками, но и внутри самой корпорации.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Лондон, Гонконг и другие центры нужны корпорациям для размещения акций, привлечения кредитов, страхования рисков и работы с инвесторами. Там концентрируются специалисты, биржи и правовая инфраструктура.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прибыли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внутрифирменные займы, лицензионные платежи и трансфертные цены ТНК перераспределяют доходы между подразделениями. Это влияет на налоговую нагрузку государств и делает потоки капитала менее прозрачными.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штаб-квартир определяют, где будут рабочие места, заводы и новые инвестиции. Поэтому одни территории получают рост занятости и технологий, а другие — зависимость от внешних решений и нестабильность.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Офшоры и налоговая конкуренция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барьеры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Офшорные юрисдикции привлекают компании мягким регулированием, низкими налогами и упрощённой регистрацией. Для бизнеса это способ снизить издержки, но для государств — источник потери части доходов.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офшоры проходят прибыли корпораций, трасты и специальные финансовые компании. Такие схемы усложняют отслеживание конечных владельцев и иногда используются для сокрытия источника средств.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юрисдикций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территории соревнуются за капитал, смягчая налоговые и правовые условия. Эта конкуренция может стимулировать приток денег, но одновременно усиливает «гонку на понижение» в регулировании.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Скрытность офшоров повышает вероятность уклонения от налогов, отмывания денег и ухода капитала из стран, где он был заработан. Поэтому офшорная практика вызывает постоянные международные споры.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распространяются быстрее там, где банки, фонды и рынки связаны общими обязательствами. Даже локальный сбой способен быстро изменить ожидания инвесторов по всему миру.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взаимозависимость рынков, тем быстрее локальные потрясения становятся международными. Наиболее уязвимы кредитование и доверие, без которых система теряет устойчивость.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и оценок МВФ, Банка международных расчётов и Всемирного банка; кризисные эпизоды 1997, 2008 и 2020 годов.
</a:t>
            </a:r>
            <a:endParaRPr lang="en-US" sz="805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кризисы как результат глобальной взаимосвязанности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институты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Всемирный банк и Банк международных расчётов задают общие ориентиры для мировой финансовой системы. Их решения и рекомендации помогают согласовывать политику разных стран и уменьшать риск хаотичных действий.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центральных банков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центральные банки контролируют стоимость денег, ликвидность и валютные резервы. Через ключевые ставки и надзор за банками они влияют на устойчивость финансовой системы внутри страны и за её пределами.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Базельские стандарты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Базельские нормы повышают требования к капиталу и управлению рисками банков. Это снижает вероятность массовых неплатежей и делает международные банки более устойчивыми к резким колебаниям рынков.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операций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 отмыванием денег, раскрытие бенефициаров, финансовые санкции и соглашения об обмене информацией помогают отслеживать капиталы. Без этих мер глобальные потоки остаются слишком уязвимыми для злоупотреблений.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регулирование финансовых потоков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16149"/>
            <a:ext cx="6463500" cy="23572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участники мировой финансовой системы различаются по ресурсам и инструментам влияния, но вместе формируют распределение капитала между странами и секторами экономики.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власть сосредоточена у ограниченного круга институтов. Их решения влияют на стоимость денег, доступ к капиталу и восприятие рисков в разных странах.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МВФ, BIS и аналитические обзоры по глобальным финансовым рынкам.
</a:t>
            </a:r>
            <a:endParaRPr lang="en-US" sz="1098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контролирует мировые финансовые потоки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Онлайн-платежи, алгоритмы и финтех-платформы сделали движение денег почти непрерывным. Это повысило скорость операций, но одновременно усилило зависимость от цифровой инфраструктуры.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24/7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рынки работают непрерывно и ускоряют оборот капитала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электронных финансовых рынков и финтех-сервисов.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сбережений к глобальному капиталу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частные доходы проходят через финансовые институты и становятся частью международного рынка капитала.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концентрации финансового капитала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центры привлекают компании, специалистов и налоговые поступления, тогда как периферийные регионы остаются зависимыми от внешних решений. Разрыв между ними закрепляется в долгосрочной перспективе.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занятость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деловых городах растут спрос на высококвалифицированный труд и уровень зарплат в сфере финансов, права и услуг. В менее развитых районах таких возможностей значительно меньше.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капитала поддерживает строительство дорог, офисов, цифровых сетей и современного жилья. Однако такие вложения редко распределяются равномерно и усиливают контраст между центром и периферией.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инвестиций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 ограниченным доступом к кредитам и инвестициям хуже обновляют производство и медленнее адаптируются к кризисам. Поэтому финансовая концентрация напрямую влияет на качество жизни населения.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глобализация полезна, когда она направляет деньги в производство и инфраструктуру, а не только в краткосрочные спекуляции. Баланс определяют правила рынка.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системы реализуются при прозрачности и регулировании. Без них рост ликвидности превращается в источник неравенства, долговой нагрузки и кризисной уязвимости.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6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аналитических материалов МВФ, Всемирного банка и Банка международных расчётов.
</a:t>
            </a:r>
            <a:endParaRPr lang="en-US" sz="1068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риски мирового финансового капитала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финансовый капитал: 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финансовый капитал объединяет страны через банки, биржи, фонды и корпорации, ускоряя движение денег и инвестиций. Но без прозрачных правил он усиливает неравенство и делает кризисы более опасными.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2026-06-03T05:15:35Z</dcterms:created>
  <dcterms:modified xsi:type="dcterms:W3CDTF">2026-06-03T05:15:35Z</dcterms:modified>
</cp:coreProperties>
</file>