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Видовая структура биоценоза: как состав видов отражает устойчивость экосистемы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видов показывает, насколько устойчив биоценоз.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Видовая структура как «паспорт» сообщества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видовому составу видно, кто формирует облик биоценоза, как распределяются потоки вещества и энергии и какие виды помогают оценить состояние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видовой структуры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общее число видов в биоценозе. Чем оно выше, тем больше потенциальных экологических связей и вариантов отклика сообщества на изменения среды.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сколько особей приходится на каждый вид. Этот показатель помогает понять, какие организмы действительно заметны в составе сообщества, а какие представлены единично.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долю вида в общей массе или числе организмов. Оно важно, когда нужно оценить реальный вклад вида в структуру и функционирование биоценоза.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виды наиболее многочисленны и сильнее влияют на среду, питание и связи внутри сообщества. Именно они чаще всего задают его внешний облик.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 равномерность распределения особей между видами. При высокой выравненности сообщество обычно менее зависимо от одного-двух сильных доминантов.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Доминирующие, содоминирующие и редкие виды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определяют внешний облик биоценоза и часто задают основную биомассу. Именно такие виды, как ель, ковыль или камыш, формируют характер сообщества.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Содоминирующие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не уступают всю роль одному доминанту и разделяют с ним экологические функции. Благодаря им сообщество становится более устойчивым и функционально сложным.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мало, но они повышают общее разнообразие и создают генетический резерв. Такие виды особенно ценны, потому что часто первыми реагируют на ухудшение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видов в сообществе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редких видов много по числу, но каждый из них представлен немногими особями.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высоком видовом богатстве основную роль в численности обычно играют немногие доминанты.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распределения особей по типам видов, составленная по материалам школьной экологии.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видовой структуры разных биоценозов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леса, луга и озера помогает увидеть, как среда влияет на набор видов и их распределение.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обычно наиболее структурно сложен, луг чаще отличается равномерностью, а водоёмы сильнее зависят от внешних условий.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примеры из курса экологии.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видовую структуру биоценоза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абиотические условия и биотические связи последовательно изменяют состав сообщества.
</a:t>
            </a:r>
            <a:endParaRPr lang="en-US" sz="10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экологические ниши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могут жить рядом, если используют разные ресурсы или делают это в разное время. Такое разделение снижает прямую конкуренцию и уменьшает риск вытеснения.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виды способны сосуществовать, если различаются по типу пищи, размеру добычи или способу её получения. Это особенно заметно у птиц и насекомых.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разделение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виды держатся у поверхности почвы, другие — в кронах, третьи — в подстилке или на открытых участках. Так формируются устойчивые соседства в одном биоценозе.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виды «расходятся» по нишам, тем меньше между ними острая конкуренция. Это позволяет сообществу сохранять большее число близких, но не тождественных организмов.
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как пространственная организация видов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147028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ярусности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разделение среды увеличивает число ниш и делает биоценоз более разнообразным. Чем больше ярусов, тем сложнее связи между видами и их распределение.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461972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Моховой и подстилочный ярусы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важны для удержания влаги, разложения органики и жизни мелких беспозвоночных. В этих слоях формируются собственные микросообщества.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3776906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Травяной ярус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сосредоточено множество травянистых видов, особенно требовательных к влаге и освещению. Этот слой часто отличается высокой сезонной изменчивостью состава.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2091829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Кустарниковый ярус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создаёт переход между кронами и почвой. В нём живут и питаются многие птицы, насекомые и молодые растения, использующие защиту от прямого света.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06750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Древесный ярус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образует верхний уровень леса и определяет освещённость нижележащих слоёв. Здесь сосредоточены основные доминанты, влияющие на микроклимат и весь облик сообщества.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видового разнообразия и устойчивости биоценоза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устойчивость зависит не только от числа видов, но и от того, насколько их функции перекрываются.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разнообразия сообщество лучше компенсирует потери отдельных видов и быстрее восстанавливается после нарушений.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зависимость, отражающая общую экологическую закономерность, без привязки к конкретному полевому измерению.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Индикаторные виды и оценка состояния среды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ручейников, подёнок и веснянок живут только в хорошо аэрируемой воде. Их присутствие обычно свидетельствует о чистоте водоёма, а резкое сокращение численности — о загрязнении или дефиците кислорода.
</a:t>
            </a:r>
            <a:endParaRPr lang="en-US" sz="1087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особенно чувствительны к загрязнению атмосферы, прежде всего к соединениям серы. Их бедное развитие или исчезновение часто указывает на ухудшение качества воздуха в городе и промышленной зоне.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как 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зависят от влажности, качества воды и сохранности наземных укрытий. Поэтому их состояние помогает быстро заметить загрязнение, осушение территории и разрушение местообитаний ещё до заметного упрощения сообщества.
</a:t>
            </a:r>
            <a:endParaRPr lang="en-US" sz="11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Видовая специфика разных типов биоценозов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состав и структура сообщества зависят от условий среды и степени их стабильности.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стабильные местообитания поддерживают специализированные виды и выраженную структуру, а изменчивые среды усиливают роль пластичных и быстро расселяющихся организмов.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по типичным признакам природных биоценозов из школьной 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Сукцессии и изменение видовой структуры во времени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Пожар, вырубка, осушение или зарастание нарушают прежние связи в сообществе и освобождают пространство для новых видов.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Пионерная стадия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поселяются быстро размножающиеся и легко расселяющиеся организмы, устойчивые к бедным условиям и резким колебаниям среды.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кустарники и многолетние травы, увеличивается число видов, усложняются связи и начинает формироваться ярусность.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Зрелое сообщество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поздних стадиях возрастает конкуренция, возрастает доля устойчивых видов, а структура биоценоза становится более сложной и стабильной.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нарушает видовую структуру биоценоза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изменений, возникающих при хозяйственном использовании территории и загрязнении среды.
</a:t>
            </a:r>
            <a:endParaRPr lang="en-US" sz="10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Видовая структура городской среды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делит природные участки на изолированные фрагменты, поэтому многим видам труднее расселяться и поддерживать устойчивые популяции. Это снижает общее богатство и делает сообщества более зависимыми от случайных нарушений.
</a:t>
            </a:r>
            <a:endParaRPr lang="en-US" sz="1282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синантропов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городской среде чаще всего преобладают виды, хорошо приспособленные к шуму, пыли, искусственному освещению и дефициту укрытий. Они легче используют изменённые человеком ресурсы и быстро занимают освободившиеся места.
</a:t>
            </a:r>
            <a:endParaRPr lang="en-US" sz="1273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Островки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скверы, дворы и прибрежные зоны создают мозаичную структуру, где соседствуют разные микросреды. Именно там чаще сохраняются локальные очаги повышенного разнообразия растений, насекомых и птиц.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массовых, обычных и редких видов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численное превосходство не всегда означает главную роль в экосистеме: биомасса и устойчивость часто распределены иначе, чем простая численность.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виды задают основной поток энергии, обычные поддерживают структуру, а редкие сохраняют запас разнообразия и повышают адаптивный потенциал сообщества.
</a:t>
            </a:r>
            <a:endParaRPr lang="en-US" sz="1051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общим закономерностям видовой структуры биоценозов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видовой структуры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состояния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соотношению видов судят о том, насколько сильно нарушено сообщество и как быстро оно восстанавливается после пожара, вырубки, осушения или загрязнения.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Лесоводство и 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видового состава помогает понимать, как меняются почвы, растительность и численность вредителей, а значит — выбирать более грамотные меры управления территорией.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пресных водоёмах видовая структура беспозвоночных и растений позволяет выявлять избыток питательных веществ, дефицит кислорода и другие признаки неблагополучия.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 редких и чувствительных видах помогают обосновывать создание заповедников, заказников и охраняемых зон, где важно сохранить естественную целостность биоценозов.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используемые в полевых исследованиях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анализ даёт более точную картину, чем один показатель, потому что биоценозы могут совпадать по числу видов, но различаться по доминированию.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оценка требует нескольких показателей сразу: только так можно увидеть и число видов, и распределение особей, и силу доминирования.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методы оценки биоразнообразия и структуры сообществ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видовой структуры в разных экосистемах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Больше ниш — выше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сложных экосистемах больше экологических ниш, поэтому виды реже полностью перекрывают друг друга и могут сосуществовать длительное время без полного вытеснения.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Пространственная неоднородность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различаются участки по влажности, свету, почве или глубине, тем больше возможностей для специализации и тем богаче видовой состав сообщества.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Роль доминантов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сообществах потеря одного доминанта сразу меняет трофические связи и устойчивость. Поэтому такие экосистемы обычно быстрее реагируют на внешнее воздействие.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Длительная совместная 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биоценозы формируются не случайно: их видовая структура складывается в ходе длительного взаимодействия организмов между собой и с условиями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Видовая структура показывает, насколько целостен биоценоз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Видовая структура объединяет богатство, доминирование, редкость и выравненность, поэтому позволяет судить не только о составе, но и об устойчивости, организации и уязвимости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2026-06-02T01:48:09Z</dcterms:created>
  <dcterms:modified xsi:type="dcterms:W3CDTF">2026-06-02T01:48:09Z</dcterms:modified>
</cp:coreProperties>
</file>