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Узнаём, где, о чём и когда говорят слова.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предложный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точно сказать, где находится предмет, о чём идёт речь и когда происходит действие. Без него речь стала бы намного менее понятной.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падежа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чаще всего узнают по вопросам где? о ком? о чём? Если слово отвечает на один из них, стоит присмотреться внимательнее.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он часто появляется вместе с предлогами и показывает место, тему разговора или время. Поэтому его легко заметить в коротких и ясных фразах.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не путаться: в школе, о маме, о море, на уроке, при входе. Вопросы словно маленькие подсказки для школьного сыщика.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говорит о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предложный падеж встречается с предлогами в, на и при. Они подсказывают, где находится предмет или событие. Например: в классе, на доске, при двери.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Предлоги-помощники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говорит 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о и об помогают говорить о том, что обсуждают. С ними получаются фразы о кошке, об игрушке, о книге. Такие сочетания часто встречаются в учебных текстах.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предложный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шаг за шагом: предлог, вопрос и окончание.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у существительных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существительных в предложном падеже слышатся окончания -е и -и. Они часто появляются рядом с предлогами и помогают узнать нужную форму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первого склонения встречаются формы о маме, о земле. Здесь окончание меняется вместе с предлогом, и слово становится узнаваемым в предложении.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второго и третьего склонения бывают формы в лесу, о коне, о поле, о ночи, о радости. Окончание вместе с предлогом подсказывает падеж без лишних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необычные формы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в предложном падеже нужно запомнить целиком: в лесу, на полу, в шкафу. Они звучат немного необычно, но встречаются очень часто.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полезно узнавать в коротких рассказах, загадках и стихах. Там они встречаются как маленькие сюрпризы, которые любят проверять внимательность.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их заранее, потом будет легче читать и писать без ошибок. А ещё такие формы приятно узнавать — как знакомого героя в новой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часто отвечает на вопрос где? и помогает представить картинку. Сразу видно, что книга лежит на столе, а игрушка стоит на полке.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показывает место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кто-то живёт или сидит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показывает, где находится живое существо. Например, кот спит в корзине, а птичка сидит на ветке. Такие предложения легко представить и разобрать.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идёт речь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нужен, когда говорят о теме разговора. Можно сказать о школе, о лете, о животных, и сразу понятно, о чём идёт речь.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не терять смысл сообщения. Если кто-то читает о приключениях или мечтает о путешествии, слушателю легче понять тему без лишних вопросов.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такие словосочетания встречаются очень часто. Они тренируют внимательность и учат точно подбирать предлог и форму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 и предлог об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словами, которые начинаются с гласной, обычно пишется об: об осени, об игре, об Анне. Это помогает фразе звучать плавно и правильно.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большинством других слов используется о: о маме, о книге, о друге. Здесь правило совсем простое, как дверца без замка.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это различие, легче писать короткие предложения без ошибок. Особенно полезно это в школьных упражнениях, где важно каждое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и время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помогает назвать, когда происходит действие: в январе, в понедельник, на заре. Такие слова сразу делают рассказ точнее и понятнее для слушателя.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часто встречается в сказках, стихах и коротких историях. С его помощью автор легко показывает, в какой момент начинается событие или меняется картина.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когда? и стоит с нужным предлогом, его удобно проверить по смыслу. Тогда время в предложении звучит ясно и без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предложный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слова: вопрос, предлог, форма и смысл предложения.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 запоминания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домик в доме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дом стоит на улице, а внутри уже можно сказать: в доме тепло и уютно. Такая пара помогает запомнить, что слово меняется вместе с предлогом и окончанием.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тропинка в лесу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идёт по тропинке, а вокруг высокие деревья. Фраза в лесу легко запоминается, потому что она сразу рисует место и показывает, как звучит нужная форма слова.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разговор о маме
</a:t>
            </a:r>
            <a:pPr algn="ctr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держит рисунок и рассказывает о маме с улыбкой. Эта пара удобна для тренировки: сначала называют человека, а потом слово ставят после предлога и проверяют форму.
</a:t>
            </a:r>
            <a:endParaRPr lang="en-US" sz="13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забывают поставить предлог и пишут слово без него. Тогда смысл становится неточным, а падеж определить труднее, чем в аккуратном примере с вопросом.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выбрать не тот предлог. Сравни: о книге, но в книге; о маме, но при маме. Предлог сразу меняет значение и форму слова.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бывает и между родительным, и предложным падежами. Поэтому полезно проверять вопрос: если подходит где? или о чём?, нужно смотреть на нужную форму.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читать словосочетание целиком. Предлог, вопрос и окончание работают вместе, как дружная команда, и помогают написать слово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098283"/>
            <a:ext cx="176250" cy="15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1672" y="1090878"/>
            <a:ext cx="128609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03941"/>
            <a:ext cx="176250" cy="15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в сказках и рассказах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предложный падеж часто показывает, где происходит событие: в избушке, на поляне, в саду. Так читатель сразу видит картинку и легко представляет героя.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персонажи рассказывают о чём-то, появляются формы о чуде, о дружбе, о дороге. Они помогают понять тему беседы и делают реплики более живыми.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при луне, на заре, при свете создают особое настроение. Такие слова звучат мягко и немного загадочно, будто в истории вот-вот случится чудо.
</a:t>
            </a:r>
            <a:endParaRPr lang="en-US" sz="127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и красивый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делает рассказ точнее и понятнее. Он помогает автору аккуратно назвать место, время и тему, не перегружая предложение лишними словами.
</a:t>
            </a:r>
            <a:endParaRPr lang="en-US" sz="12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легко читать вслух и повторять хором: о коте, о школе, в классе, на окне, при двери. Они звучат просто и помогают быстро запомнить форму слова.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запоминаются ещё лучше: о пироге, в шкафу, на носу у клоуна. Тут уже работает улыбка, а вместе с ней — хорошая память и внимание к окончанию.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предлогов чаще всего подсказывают предложный падеж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словосочетании есть один из этих помощников, нужно задать вопрос и проверить окончание. Так правило запоминается быстрее и без лишней путаницы.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«Предложный падеж»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определить падеж по предлогу, вопросу и смыслу.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к концу темы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легко узнать по вопросам где? о ком? о чём? и по предлогам-помощникам. Эти признаки всегда надо искать вместе, а не по отдельности.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показывает место, разговор или время. Поэтому в упражнениях полезно читать не только отдельное слово, но и всё словосочетание целиком.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третьего класса это очень удобная тема: примеры встречаются каждый день. Чем внимательнее смотреть на предлог, вопрос и окончание, тем меньше ошибок в тетради.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формы стоит тренировать на коротких примерах: в школе, о книге, при свете, на уроке. Так правило быстрее становится привычным и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— это просто!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помогает говорить о месте, теме и времени без лишних сложностей. Если внимательно смотреть на вопрос, предлог и окончание, нужная форма находится быстро и уверенно.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2026-05-21T23:27:30Z</dcterms:created>
  <dcterms:modified xsi:type="dcterms:W3CDTF">2026-05-21T23:27:30Z</dcterms:modified>
</cp:coreProperties>
</file>