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и перевод Н. А. Заболоцкого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призыв к единству Руси, звучащий современно благодаря переводу Заболоцкого.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возникло и почему важно «Слово о полку Игореве»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рассказывает о походе князя Игоря против половцев и напоминает, как опасны княжеские раздоры. Его текст, открытый для науки в XVIII веке, стал ключом к истории и литературе Древней Руси.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«Слова о полку Игореве»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походом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затмение предупреждает об опасности, но Игорь всё же решает выступить против половцев.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и поражение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русская дружина добивается успеха, затем терпит тяжёлое ночное поражение и попадает в беду.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оказывается в плену, а в Путивле Ярославна переживает за мужа и обращается к силам природы.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князя завершается возвращением на Русь, а финал подчёркивает ценность согласия между князьями.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«Слове о полку Игореве»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как путь от рискованного решения к пониманию необходимости единства.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произведении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показывают, как личная храбрость, любовь и мудрость связаны с судьбой всей Русской земли.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строится вокруг выбора между личной славой и ответственностью перед Русью.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Игореве»; перевод Н. А. Заболоцкого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Игоря: храбрость и ошибка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Князь, который стремится к славе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выходит в поход как смелый и решительный правитель. В его поступке чувствуется желание проявить доблесть и доказать силу своей дружины перед врагом. Для иллюстрации подходит образ князя в доспехах на фоне степи.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Риск, за который приходится отвечать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отвага Игоря сочетается с самоуверенностью. Поход начинается без полного согласия других князей, а значит, личное решение становится опасным для всей земли. Это можно передать через сцену выступления дружины.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— более сложный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и неудача не сводят образ Игоря к простой ошибке. В нём остаются мужество, чувство вины и возможность внутреннего изменения. Такой образ хорошо передаёт древнерусская миниатюра или иллюстрация возвращения князя.
</a:t>
            </a:r>
            <a:endParaRPr lang="en-US" sz="8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 как лирический центр произведения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 обращается к ветру, реке и солнцу, будто просит природу помочь мужу. Эти обращения превращают её переживание в поэтическую молитву и связывают личную боль с судьбой всей Русской земли.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Ярославны показывает силу верности и ожидания. В ней нет воинской славы, но есть внутренняя стойкость, которая делает сцену одной из самых запоминающихся в древнерусской литературе.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Ярославны делает древний текст очень человечным: в нём звучат страх, любовь и надежда. Через её слова читатель особенно остро чувствует, что война касается не только князей, но и близких им людей.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мотивы произведения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образы и идеи повторяются особенно часто в тексте.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сосредоточен на единстве князей и ответственности перед Русью; остальные мотивы усиливают эту мысль.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«Слова о полку Игореве» в школьном чтении; перевод Н. А. Заболоцкого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«Слове о полку Игореве»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Светило в произведении не просто освещает события, а предупреждает о беде. Затмение сразу создаёт ощущение тревоги и показывает, что природа словно участвует в судьбе похода.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плаче Ярославны становится почти живым собеседником. Он передаёт беспокойство героини и помогает почувствовать, как тесно связаны человеческое горе и стихия.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и реки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 тексте расширяют пространство произведения и придают ему величие. Через обращение к Днепру природа воспринимается как сила, способная слышать и откликаться на просьбу.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птицы и звери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птицы и звери создают картину живого мира, который предчувствует опасность. Эти образы усиливают напряжение перед битвой и подчёркивают связь похода с Русской землёй.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 памятника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часто встречаются повторы, обращения и параллельные построения. Они делают рассказ звучным, помогают запомнить ключевые места и усиливают чувство тревоги или восхищения.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сравнения и символические образы, чтобы обычные исторические события стали особенно выразительными. Благодаря этому поход князя Игоря воспринимается как часть судьбы всей Руси.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торжественно и одновременно очень образно. Его речь напоминает поэтическую прозу, где важны не только события, но и их эмоциональный отклик.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слова, имена и необычный ритм создают исторический колорит. При этом текст остаётся кратким, ёмким и очень сильным по выразительности.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Н. А. Заболоцкого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передал древнерусский памятник живым и точным литературным языком, сохранив возвышенную интонацию, ритм речи и эмоциональное напряжение, без которых исчезла бы сила оригинала.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помогает школьнику увидеть не только сюжет, но и поэтический строй произведения: обращения, повторения, символы природы и торжественное звучание, близкое к древней словесности.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текст Заболоцкого стал основным школьным вариантом: он делает памятник понятным, не упрощая его смысл и не разрушая историческую атмосферу произведения.
</a:t>
            </a:r>
            <a:endParaRPr lang="en-US" sz="11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историческая дистанция делает перевод необходимым: он помогает прочитать сюжет ясно и сохранить поэтическую выразительность памятника.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создал язык, который без перевода трудно понимать современному школьнику.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контекст памятника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ключевые образы произведения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затмение в начале похода звучит как предупреждение: природа словно заранее сообщает о беде и подчёркивает, что решение Игоря несёт опасность не только ему самому.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«Золотое слово» Святослава и плач Ярославны образуют смысловую пару: один призывает князей к ответственности, другая показывает цену разобщённости через личную боль и верность.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земли связывает воедино частную судьбу князя, страдания его семьи и общенародную тревогу, поэтому произведение воспринимается как рассказ о судьбе целой страны.
</a:t>
            </a:r>
            <a:endParaRPr lang="en-US" sz="12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единства князей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сила Руси зависит не от отдельной смелости, а от согласованных действий князей, готовых защищать землю вместе.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Игоря становится примером того, как личное стремление к славе может привести к тяжёлым последствиям для всего княжества.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Осуждение усобиц звучит и в словах Святослава, и в общем настроении финала, где важнее всего мысль о взаимной поддержке.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убеждает: разобщённость делает Русь уязвимой, а единство даёт надежду на спасение, порядок и историческую устойчивость.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смысл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сюжета и их художественное значение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эпизоды ведут к одной мысли: личное решение князя влияет на судьбу Русской земли и требует ответственности.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«Слова о полку Игореве»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помогут оживить изучение памятника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рукопись и книжное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можно показать старинный список с крупными буквами, орнаментом и видом пергамента. Такой образ помогает почувствовать, что перед нами не просто сюжет, а редкий памятник письменной культуры, дошедший через века.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Походная дружина и степное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 княжеской дружиной, копьями и щитами хорошо передаёт военный характер произведения. На фоне открытой половецкой степи особенно заметны масштаб события, напряжение похода и ощущение далёкой границы Русской земли.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Ярославны у реки и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Ярославны лучше всего раскрывается на фоне стен Путивля, реки и широкой степи. Такая иллюстрация подчёркивает не только её скорбь, но и то, как личное чувство становится частью общей беды.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конец похода Игоря: сравнение состояний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хронологию событий, а изменение внутреннего напряжения: от подъёма перед походом к тяжёлому опыту поражения и возвращения.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идёт от самоуверенности к пониманию цены ошибки, поэтому финал звучит не как победа, а как нравственный урок.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«Слова о полку Игореве»; условная авторская шкала для учебной визуализации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36358"/>
            <a:ext cx="414600" cy="368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54785"/>
            <a:ext cx="414600" cy="3316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«Слова о полку Игореве» в русской культуре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древней словесности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считают одним из главных текстов Древней Руси: оно соединяет историю, поэзию и размышление о судьбе страны в одном ярком художественном образе.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вдохновения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Игоря, Ярославны и Русской земли многократно появлялись в музыке, живописи и литературе, потому что в них есть сильное чувство, движение и общенациональный смысл.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памятник изучают как образец высокой выразительности и гражданской мысли. Он помогает понять, как литература говорит о долге, единстве и любви к родной земле.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к уроку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Н. А. Заболоцкого сделал древний текст доступным для современного читателя: он сохранил поэтичность, торжественность и главные образы, но убрал языковые трудности.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памятника — ответственность правителя, ценность единства, любовь к родной земле и сила художественного слова, способного говорить о прошлом понятно и убедительно.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рассказывает о походе 1185 года и сохраняет память о времени, когда Русь была разделена на княжества, а внешняя угроза становилась особенно опасной.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«Слово о полку Игореве» остаётся важным сегодня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памятник соединяет историю, чувство и мысль о долге. Перевод Заболоцкого помогает услышать его и сегодня, а значит, и понять: единство и ответственность всегда имеют цену.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2026-05-19T07:34:26Z</dcterms:created>
  <dcterms:modified xsi:type="dcterms:W3CDTF">2026-05-19T07:34:26Z</dcterms:modified>
</cp:coreProperties>
</file>