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jpe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подцарства Простейшие: ключевые темы и значение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Подцарство Простейшие включает одноклеточных животных с разнообразием форм и важной ролью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простейших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одна из самых древних групп животных, насчитывающая более 60 000 видов. Термин введён Э. Геккелем в XIX веке. Изучение простейших помогает понять эволюцию многоклеточных и изучается в школьной биологии с 5 по 8 класс.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и отличия простейших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состоят из одной клетки с ядром и органоидами, обеспечивающими жизнедеятельность и обмен веществ.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Имеются как свободноживущие, так и паразитические формы, демонстрирующие различные способы питания и передвижения.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простейших характерны признаки животных: активность, гетеротрофное питание, раздражимость и способность к размножению.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Таксономия и основные классы простейших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Саркодовые, или амёбы, передвигаются с помощью ложноножек и обладают аморфной формой тела.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включают эвглен и трипаносом, передвигающихся жгутиками и способных к фотосинтезу или паразитизму.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имеют реснички и два типа ядер, их пример — инфузория туфелька с клеточным ртом.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— паразитические формы, например малярийный плазмодий, со сложным циклом развития и сменой хозяев.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органы движения простейших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содержит ядро и цитоплазму с пищеварительными и сократительными вакуолями, обеспечивающими пищеварение и выведение воды.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 простейших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 у простейших используются жгутики, реснички и ложноножки, что зависит от принадлежности к определённой группе.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передвижения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имеет глазок и хлоропласты, инфузория — клеточный рот, а споровики выделяются специализированным апикальным комплексом.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различных видов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Сократительные вакуоли регулируют водный баланс, удаляя излишки жидкости из клетки.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вакуоли захватывают и переваривают пищу, обеспечивая клетки необходимыми веществами.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 обеспечивают активное передвижение в водной среде, поддерживая жизнедеятельность.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Ложноножки служат не только для движения, но и для захвата пищи и взаимодействия с окружающей средой.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простейших: строение и функции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626368"/>
            <a:ext cx="3765900" cy="27136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Разнообразие простейших по строению и питанию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органы движения и типы питания у разных классов простейших.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 и питание отражают адаптации к образу жизни и роль в экосистемах.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по протозоологии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простейших по классам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классы преобладают над паразитическими, что отражает разнообразие экологических ниш.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биоразнообразия простейших,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классов указывает на важность свободноживущих форм в водных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Plasmodium и этапы передачи инфекции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география простейших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населяют пресные и морские воды, почву и растительные поверхности, где обеспечивают основу пищевых цепей.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и паразитические формы широко распространены по всему земному шару, включая экстремальные условия.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адаптированы к горячим источникам, полярным регионам и заболоченным территориям, что подтверждает их биологическую пластичность.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форма и размеры клеток простейших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имеет удлинённое овальное тело, покрытое пелликулой — гибкой мембраной, придающей форму и защиту. Размеры её клетки варьируются в пределах нескольких сотен микрон, что позволяет легко рассмотреть структуру под микроскопом.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Овальная форма эвглены и её особенности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туфелька имеет характерную грушевидную форму с множеством коротких ресничек по всей поверхности, обеспечивающих движение. Её размеры обычно составляют около 200-300 микрон, что даёт высокую функциональность при передвижении.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инфузории с симметричным строением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отличается аморфным телом, постоянно меняющим форму с помощью ложноножек. Такая пластичность обеспечивает эффективное перемещение и захват пищи. Диаметр амёбы может достигать от 10 до 600 микрон.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Аморфная форма амёбы: изменчивая и подвижная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простейших: уникальные механизмы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эвглены представляют собой длинные тонкие выросты, которые совершают волнообразные движения. Это позволяет организму плавно перемещаться в воде, осваивая разные экосистемы и обеспечивая поиск питания.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эвглены — источник активного движения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используют многочисленные короткие реснички, которые двигаются синхронно, создавая струи воды. Такой способ движения даёт им возможность эффективно контролировать направление и скорость передвижения.
</a:t>
            </a:r>
            <a:endParaRPr lang="en-US" sz="1016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у инфузорий: координированное движение
</a:t>
            </a:r>
            <a:endParaRPr lang="en-US" sz="1139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передвигаются, формируя ложноножки — временные выступы цитоплазмы, позволяющие им захватывать субстрат и перемещаться по нему. Этот метод обеспечивает высокую адаптивность в изменяющихся условиях среды.
</a:t>
            </a:r>
            <a:endParaRPr lang="en-US" sz="109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Ложноножки амёб — временные выросты для движения
</a:t>
            </a:r>
            <a:endParaRPr lang="en-US" sz="11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простейших: разнообразие стратегий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простейшие, такие как амёбы и инфузории, поглощают готовые органические вещества, используя процессы фагоцитоза и пищеварения внутри вакуолей.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простейшие всасывают растворённые питательные вещества всей поверхностью тела, адаптируясь к жизни внутри хозяина и обеспечивая своё существование.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и миксотрофные формы, как эвглена, способны к фотосинтезу благодаря наличию хлоропластов, что позволяет добывать энергию из солнечного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жизненные циклы простейших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— бесполое бинарное деление, когда одна клетка делится на две идентичные, что характерно для амёб и эвглен.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демонстрируют множественное деление, создавая большое количество спор, а инфузории могут размножаться почкованием или половым путём - конъюгацией.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деления варьируется: некоторые виды способны делиться каждые 24 часа, что способствует быстрому росту популяций в благоприятных условиях.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 защита простейших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реагируют на свет и химические сигналы с помощью фототаксиса и хемотаксиса, направляя своё движение к благоприятным условиям или избегая вредных веществ.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неблагоприятных факторах окружающей среды простейшие образуют цисты — устойчивые, защитные структуры, способные долго сохранять жизнеспособность и распространяться на большие расстояния.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простейших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лежат в основе пищевых цепей водных экосистем, обеспечивая пищу фильтраторам и молоди рыб, что поддерживает биологическое равновесие.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активно участвуют в разложении органических остатков, способствуя минерализации и возвращению веществ в круговорот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виды контролируют численность бактерий и водорослей, предотвращая избыточный рост и создавая условия для разнообразия экосистем.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взаимодействуют с другими организмами через мутуализм или конкуренцию, влияя на структуру и стабильность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Прикладное значение простейших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служат индикаторами качества воды: присутствие инфузорий показывает загрязнение, а жгутиконосцев — стадии эвтрофикации водоёмов.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биотехнологиях их используют для выращивания аквакультур, а также в качестве модельных организмов при научных исследованиях.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изучение простейших помогает выявлять заболевания, разрабатывать методы профилактики и создавать новые лекарственные препараты.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простейшие и их влияние на здоровье человека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Plasmodium вызывает малярию — серьёзное заболевание с высокой смертностью в тропиках. Паразит развивается в организме человека и комара, вызывая лихорадку и повреждение крови. Борьба с комарами и профилактика играют ключевую роль в контроле заболевания.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и болезнь малярия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Lamblia intestinalis обитает в кишечнике человека, вызывая нарушение пищеварения и диарею. Инфекция распространяется через загрязнённую воду и продукты. Гигиена и очистка воды — основные методы профилактики.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Лямблии и кишечное лямблиозное заражение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Trypanosoma передаётся через укусы мух и клопов. Патогены вызывают хронические и острые заболевания с поражением нервной системы и сердца. Контроль кровососущих насекомых и санитарные меры снижают риск заражения.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 — возбудители болезней Чагаса и сонной болезни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389574"/>
            <a:ext cx="1962000" cy="15615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3725" y="1389574"/>
            <a:ext cx="1962000" cy="15615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78200" y="1389574"/>
            <a:ext cx="1962000" cy="15615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22875" y="1389574"/>
            <a:ext cx="1962000" cy="156155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простейших и их особенности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47150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Свободноживущая амёба протей имеет аморфное тело, активно меняющее форму. Использует ложноножки для передвижения и фагоцитоза, демонстрируя высокую адаптивность в пресноводных средах.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84657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протей — образец изменчивости
</a:t>
            </a:r>
            <a:endParaRPr lang="en-US" sz="954" dirty="0"/>
          </a:p>
        </p:txBody>
      </p:sp>
      <p:sp>
        <p:nvSpPr>
          <p:cNvPr id="19" name="Text 4"/>
          <p:cNvSpPr txBox="1"/>
          <p:nvPr/>
        </p:nvSpPr>
        <p:spPr>
          <a:xfrm>
            <a:off x="262607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Туфелька покрыта многочисленными ресничками, которые обеспечивают плавное движение и поток воды к клеточному рту. Двухъядерность поддерживает сложные функции жизнедеятельности.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300115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туфелька — ресничная сила
</a:t>
            </a:r>
            <a:endParaRPr lang="en-US" sz="1016" dirty="0"/>
          </a:p>
        </p:txBody>
      </p:sp>
      <p:sp>
        <p:nvSpPr>
          <p:cNvPr id="21" name="Text 6"/>
          <p:cNvSpPr txBox="1"/>
          <p:nvPr/>
        </p:nvSpPr>
        <p:spPr>
          <a:xfrm>
            <a:off x="478065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обладает жгутиком для движения и глазком для ориентирования в свете. Хлоропласты позволяют проводить фотосинтез, объединяя особенности животных и растений.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515572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с фотосинтезом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93522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споровик имеет сложный жизненный цикл с чередованием хозяев: комар носитель и человек. Вызывает тяжёлое заболевание, требующее внимательного медицинского контроля.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731030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— паразит с комплексным циклом
</a:t>
            </a:r>
            <a:endParaRPr lang="en-US" sz="8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простейших и перспективы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ключевые организмы экосистем и медицины. Их изучение помогает решать экологические и здравоохранительные задачи, а новые технологии углубляют понимание их биологии и потенциала.
</a:t>
            </a:r>
            <a:endParaRPr lang="en-US" sz="163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2026-05-09T14:35:33Z</dcterms:created>
  <dcterms:modified xsi:type="dcterms:W3CDTF">2026-05-09T14:35:33Z</dcterms:modified>
</cp:coreProperties>
</file>