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«Уж как я ль мою коровушку люблю...»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народная песенка о доброте и заботе.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пришло из фольклора и было обработано К. Д. Ушинским для школьного чтения. Во 2 классе оно помогает услышать ритм, заметить ласковые слова и понять, как короткий текст передаёт доброе настроение.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песенка, которая учит чувствовать слово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3" y="4753825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для детей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считал, что ребёнку нужны понятные, живые тексты на родном языке. Поэтому он подбирал произведения, которые легко читать, слушать и запоминать.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 народную основу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Ушинского часто встречаются сказки, песенки и короткие рассказы. Он бережно сохранял простоту народной речи и её напевное звучание.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 учиться любить слово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пробуждают интерес к чтению и развивают слух к красоте речи. Ребёнок быстрее чувствует настроение произведения и его добрый смысл.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Ушинский и детские книги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в народной песенке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Любимица домашнего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в песенке — не просто животное, а часть семейного мира. Она связана с молоком, сытостью и спокойным деревенским бытом. От этого образа сразу веет теплом и заботой.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звучит ласково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Уменьшительно-ласкательная форма делает образ особенно мягким и близким. Слово «коровушка» будто само улыбается, поэтому дети легко чувствуют к героине песенки доброе отношение.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песенки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любовь к корове и благодарность за её пользу. Смысл выражен просто, без сложного сюжета, поэтому он сразу понятен младшим школьникам.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показывает, что забота о живом существе — это не обязанность, а тёплое чувство. В ней слышится тихая радость от близости с домашним животным.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 объёму текст говорит о важном: доброта заметна в обычной жизни. Именно поэтому песенка звучит искренне и запоминается с первого 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создают дружелюбное звучание и помогают передать любовь к коровушке без громких слов.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делают песенку особенно тёплой: уменьшительные формы, мягкие обращения и повторы.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песенки «Уж как я ль мою коровушку люблю...»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делают текст напевным, а чтение — плавным и уверенным. После нескольких повторений песенка легко остаётся в памяти.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помогают уловить ритм и темп произведения. Ребёнок не теряется в тексте, а начинает читать его почти как знакомую мелодию.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главное чувство — ласку и доброжелательность. Благодаря этому простые слова звучат мягко и создают очень тёплое впечатление.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такая организация текста особенно удобна: она поддерживает внимание, помогает читать вслух выразительно и делает текст дружелюбным для запоминания.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помогают запомнить песенку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 в народной песне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переносит в спокойный деревенский двор, где животные живут рядом с людьми. Здесь всё связано с домашним хозяйством, заботой и размеренным трудом, без лишней суеты.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в таком мире — важная помощница семьи. От неё получают молоко, а вместе с ним — ощущение достатка, порядка и надёжного, понятного уклада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361" y="20035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песенка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резких событий и громких переживаний. Всё звучит спокойно, будто добрый разговор наедине с любимым животным.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и мягкая интонация делают песенку очень сердечной. Она вызывает чувство уюта, будто в доме стало светлее.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простоту, песенка дарит улыбку. В ней слышится благодарность и радость от того, что рядом есть верный домашний помощник.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мягкий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сохраняется ласковое настроение. Плавное звучание помогает почувствовать, как в фольклоре слово и напев соединяются воедино.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короткая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просто и мягко, сразу задавая спокойный темп. Короткая строка звучит легко и не требует спешки.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плавный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подхватывают ритм и делают песенку похожей на тихую мелодию. Слова как будто перекатываются одно за другим.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звучания и напева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песенка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народный текст создаёт тёплое и запоминающееся впечатление.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обработке песенка вошла в детскую книгу и стала частью школьного чтения, где помогает знакомить ребят с фольклором и выразительным словом.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бережно сохранил народную основу песенки: простые слова, мягкий тон, напевность и близкий детям образ домашнего животного, понятный без объяснений.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текст удобным для школьного чтения: коротким, ясным и удобным для обсуждения на уроке. При этом живое звучание народной речи не исчезло.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 и что изменил Ушинский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из которых возникает картинка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не перегружает воображение лишними подробностями. Наоборот, он помогает быстро увидеть картину и легко прочитать текст вслух, почти нараспев.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немного слов, но они сразу рисуют знакомую сцену. Перед глазами встают двор, домашнее животное и тихая забота, как в добром деревенском утре.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выражает одно ясное чувство — любовь и заботу. Второклассникам легко заметить это настроение и рассказать о нём своими словами.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знакомое детям домашнее животное, поэтому смысл сразу становится близким. Ребёнку легко представить коровушку и доброе отношение к ней.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простые, короткие и звучат мягко. Из-за этого чтение не вызывает трудностей и не утомляет, а наоборот, помогает читать уверенно.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быстро запомнить текст. А когда стихотворение или песенка запоминаются, читать их становится радостнее и чуть-чуть веселее.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песенка понятна второклассникам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относится к фольклору: его создал народ, а не один известный автор. Такие тексты живут в памяти людей и передаются от поколения к поколению.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звучит жизненная правда деревенского мира: забота о доме, уважение к животному и тёплое, доброе отношение к повседневной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народной песни характерны повтор, напевность и простота. В ней важно не событие, а чувство, которое легко услышать и сразу понять.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как пример устного народного творчества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 в песенке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слышны нежность и благодарность. Эти чувства передаются спокойно, без громких слов, поэтому текст звучит особенно доверительно и по-домашнему.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создаёт светлое настроение, в котором есть мир, забота и тихая радость. Такое звучание помогает почувствовать, как тепло может жить даже в коротком тексте.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песенки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очень простой. В нём нет трудных выражений, зато есть ясные, понятные слова, которые легко произносить и легко запоминать.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разговорная интонация делает текст живым и тёплым. Кажется, будто кто-то ласково обращается к любимому животному прямо рядом с 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простота помогает песенке звучать красиво. В ней обычные слова складываются в мягкую мелодию, которую хочется повторить ещё 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животном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показывает, что к домашнему животному нужно относиться ласково и внимательно, ведь оно живое и нуждается в уходе.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благодарность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слышно тёплое чувство к коровушке. Это учит замечать пользу, которую приносит животное, и благодарить за неё.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семейный порядок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простом деревенском доме, где важны спокойствие, забота и дружная семейная жизнь без суеты.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песенки видно, что деревенский уклад держится на ежедневном труде. Он незаметный, но очень важный и по-настоящему честный.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песенка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песенки на уроке литературного чтения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песенку вслух, а дети слушают её напевность и замечают, что произведение очень короткое и понятное.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смысле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класс обсуждает, почему коровушку называют ласково и какое чувство передаёт текст.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выразительностью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повторяющиеся слова, мягкие обращения и спокойный ритм, чтобы лучше почувствовать народную интонацию.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песенку читают вслух по ролям или хором, стараясь передать доброту, тишину и тёплое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песня о большой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народная песенка удивляет простотой и теплом: в нескольких строках она учит любить, благодарить и бережно относиться к живому миру.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2026-05-24T08:03:14Z</dcterms:created>
  <dcterms:modified xsi:type="dcterms:W3CDTF">2026-05-24T08:03:14Z</dcterms:modified>
</cp:coreProperties>
</file>