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25900" y="360000"/>
            <a:ext cx="6092100" cy="136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I: стартовая опора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70800" y="21611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серии: цель, термины, идеи и первые примеры.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серию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I задает ориентиры: зачем тема нужна, какие слова и связи пригодятся дальше и как читать примеры без путаницы.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первую часть важной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4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задаются понятные определения и рабочие термины, чтобы каждый следующий шаг опирался на один и тот же смысл, а не на догадки или случайные трактовки.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опорные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выделяются две главные идеи, которые связывают отдельные факты в общую логику и помогают видеть не только содержание, но и его устройство.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тема проверяется на повседневных примерах, где проще заметить порядок, причину и связь между элементами, не перегружая себя сложной теорией.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остается короткая проверка понимания: она показывает, что уже усвоено, и подготавливает к более сложным случаям в Часть II.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всей серии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серия ведет от основы к продолжению.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ключевые слова старта и помогает быстро связать их с бытовым смыслом.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термин, смысл и пример совпадают, материал легче объяснить и запомнить.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Стартовые понятия серии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 и 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№ 1: сначала основа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49" dirty="0"/>
          </a:p>
        </p:txBody>
      </p:sp>
      <p:sp>
        <p:nvSpPr>
          <p:cNvPr id="7" name="Text 2"/>
          <p:cNvSpPr txBox="1"/>
          <p:nvPr/>
        </p:nvSpPr>
        <p:spPr>
          <a:xfrm>
            <a:off x="5125600" y="557100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Разобрать на 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тема становится понятнее, когда ее не пытаются охватить целиком. Сначала выделяют опорные элементы, а уже затем собирают из них общую картину и объяснение.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125602" y="1919943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логику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составные элементы, проще увидеть порядок действий, зависимость между ними и причину результата. Это помогает не терять логику даже в непривычных задачах.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125602" y="3282807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Применять везде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полезен не только в учебе. Он работает в быту, при планировании и в проектах, где важно сначала понять основу, а потом переходить к деталям.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49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№ 1 на бытовом примере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списка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проверяют, что уже должно быть в рюкзаке: тетради, учебники, форма, вода. Это и есть список базовых элементов, без которых сборка будет неполной.
</a:t>
            </a:r>
            <a:endParaRPr lang="en-US" sz="111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вещи раскладывают по логике дня: сначала самое необходимое, потом дополнительное. Такой порядок экономит время и уменьшает риск что-то забыть.
</a:t>
            </a:r>
            <a:endParaRPr lang="en-US" sz="1110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начать без списка, легко перепутать приоритеты и собрать лишнее. Когда есть структура, каждый предмет занимает свое место и становится понятно, что уже готово.
</a:t>
            </a:r>
            <a:endParaRPr lang="en-US" sz="1110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списка к 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 же принцип помогает в любой теме: сначала видим элементы, потом связываем их в систему. Из простого набора получается понятный план действий.
</a:t>
            </a:r>
            <a:endParaRPr lang="en-US" sz="11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49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Мини-задача: собрать по порядку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знакомую ситуацию: урок, тренировка или домашнее задание. Назовите три элемента, без которых задача не получится.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Расположите их в естественном порядке: что идет первым, что зависит от первого шага, а что завершает процесс. Это проверяет понимание структуры.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логику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свой ответ с реальной логикой ситуации. Если последовательность выглядит убедительно, значит, вы увидели основу темы правильно.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49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№ 2: важен контекст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произошло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факт нельзя оценивать в вакууме. Нужно понимать, где он возник, кто его наблюдает и какая ситуация была вокруг.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вышло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показывает, почему событие случилось именно так. Условия, ограничения и предыстория часто меняют смысл сильнее, чем сама внешняя форма факта.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обстоятельств вывод тоже может измениться. То, что кажется слабым результатом в одном случае, в другом выглядит как заметное достижение.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торопиться с оценкой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смотреть не только на сам факт, но и на его окружение. Без этого легко сделать слишком быстрый и неверный вывод.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49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№ 2 на жизненном примере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сама по себе ничего не объясняет: важно, с какой точки человек стартовал и насколько стабильно двигался вперед.
</a:t>
            </a:r>
            <a:endParaRPr lang="en-US" sz="111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такой результат — заметный прогресс после трудного периода, для другого — лишь привычный уровень без изменений.
</a:t>
            </a:r>
            <a:endParaRPr lang="en-US" sz="1110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включает не только цифру, но и усилия, срок подготовки, сложность задания и прошлые результаты.
</a:t>
            </a:r>
            <a:endParaRPr lang="en-US" sz="1196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увидеть путь целиком, становится понятнее, почему одинаковая оценка может иметь разный смысл для разных людей.
</a:t>
            </a:r>
            <a:endParaRPr lang="en-US" sz="111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Мини-задача: найти контекст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4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найти общее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похожих случая и сначала выпишите, что именно одинаково. Это помогает отделить сам факт от условий, которые окружают его и меняют смысл.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увидеть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отметьте различия: время, место, цель, уровень подготовки, требования. Именно эти детали чаще всего объясняют, почему один и тот же результат воспринимается по-разному.
</a:t>
            </a:r>
            <a:endParaRPr lang="en-US" sz="1338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какой вывод напрашивается в каждом случае отдельно. Если вывод одинаковый при разных условиях, значит, вы еще не учли весь контекст.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назвать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 ответ одной фразой: что меняет смысл ситуации? Такой короткий итог показывает, понимаете ли вы не только событие, но и его окружение.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основами темы и способ быстро себя проверить.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вывода есть пример, порядок шагов и учет условий, риск путаницы резко снижается.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типичных ошибок по материалу части I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запутаться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готовятся к работе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49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тема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ученица сначала открывает тему в дневнике и выписывает, что именно нужно повторить. Затем она делит материал на правила, примеры и ошибки, чтобы не учить все подряд.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опора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короткие карточки: формула, правило, один верный пример и один типичный промах. Такой набор делает повторение точным и помогает быстро увидеть, что уже усвоено, а что еще вызывает сомнение.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проверка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остается десятиминутная тренировка: ответить вслух, проверить себя и отметить пробелы. Этот небольшой цикл превращает подготовку в понятный алгоритм, а не в хаотичное перечитывание.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 материал по ролям: тема, термин, пример и вывод. Так видно, понимаете ли вы не отдельные фразы, а внутреннюю структуру всей части.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элемент легко назвать по своей роли, структура части I уже усвоена и готова к продолжению.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разбора материала части I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структуры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5041" y="2183062"/>
            <a:ext cx="3087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9164" y="2183062"/>
            <a:ext cx="3601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49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повторить в конце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Вернитесь к основным словам и проверьте, можете ли вы объяснить их простыми словами. Без этого дальнейшие части серии будут восприниматься фрагментарно и тяжелее.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идеи
</a:t>
            </a:r>
            <a:pPr algn="ctr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раз назовите две ключевые идеи и коротко объясните их смысл. Повторение здесь важно не ради запоминания формулировок, а ради устойчивого понимания связи между ними.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 ошибка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Вспомните один бытовой пример и один типичный промах. Контраст между верным и ошибочным вариантом помогает лучше увидеть логику темы и не спутать похожие случаи.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Закончите кратким выводом: что именно вы теперь умеете объяснить без подсказки. Такой итог показывает, что материал не просто прочитан, а действительно освоен.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понимания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работы с материалом: от слова к смыслу и далее к самопроверке.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что уже закреплено в части I, и какие задачи обычно появляются дальше. Это помогает увидеть переход от основы к более самостоятельной работе.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дает опору, а следующая разворачивает ее в более сложные ситуации и самостоятельные действия.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серии от части I к части II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часть I заканчивается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 продолжению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49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себя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Ответьте на несколько коротких вопросов по теме без подсказок. Если формулировка дается легко, значит основа уже стала рабочим знанием, а не набором отдельных фраз.
</a:t>
            </a:r>
            <a:endParaRPr lang="en-US" sz="1261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с 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Придумайте один собственный бытовой пример. Связь с личным опытом помогает перенести общую идею в реальную ситуацию и лучше удержать ее в памяти.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две главные идеи и одну типичную ошибку. Такая мини-повторная проверка показывает, что вы видите не только содержание, но и возможные ловушки.
</a:t>
            </a:r>
            <a:endParaRPr lang="en-US" sz="1261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пробелы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Сформулируйте, что именно остается не до конца понятным. Этот список вопросов станет точкой входа в Часть II и поможет учиться точнее, без лишней перегрузки.
</a:t>
            </a:r>
            <a:endParaRPr lang="en-US" sz="126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4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можете ли вы назвать базовую основу темы одним простым предложением. Если ответ расплывчатый, значит стоит еще раз вернуться к определениям и связям между ними.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317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объясните, почему один и тот же факт в разных условиях звучит иначе. Здесь важно назвать не только событие, но и то, что его окружает.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06346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перечислите две ключевые идеи без подсказок. Это показывает, насколько вы удерживаете логику всей части, а не только отдельные примеры.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2951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Вспомните один бытовой пример и проверьте, понятен ли он без дополнительных пояснений. Хороший пример помогает увидеть тему в обычной жизни, а не только в учебной формулировке.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25269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назовите самую частую ошибку и то, что нужно повторить перед Часть II. Такая самопроверка делает переход к следующему этапу более уверенным.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опоры к продолжению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I уже дала опору: базовые понятия, две ключевые идеи, типичные ошибки и один жизненный пример. Дальше знания будут развиваться на более сложных случаях, а подготовка — через вопросы и собственный пример.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2026-07-27T04:45:13Z</dcterms:created>
  <dcterms:modified xsi:type="dcterms:W3CDTF">2026-07-27T04:45:13Z</dcterms:modified>
</cp:coreProperties>
</file>