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«совах», «жаворонках» и «голубях»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биоритмы у всех разные и это нормально?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недосып сразу отражается на памяти, реакции и настроении. Он мешает учиться, повышает число ошибок и делает опасные ситуации — на дороге, дома, на уроке — менее заметными.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 подростка — вопрос безопасности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 — это внутренние биологические часы, которые примерно за 24 часа задают чередование сна и бодрствования, а также суточные изменения температуры тела и внимания.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 помогает организму «включиться», а яркий свет вечером может сдвигать засыпание позже, потому что он мешает естественной подготовке ко сну и снижает выработку мелатонина.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ритмы влияют возраст, привычный режим и продолжительность сна: поэтому один и тот же человек может чувствовать себя по-разному в разные периоды жизни.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циркадные ритмы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пик бодрости у разных хронотипов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показывают не «лень» или «старательность», а разное время максимальной готовности мозга к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лучше подходит «жаворонкам», середина дня — «голубям», вечер — «совам»; совпадение задач со временем бодрости повышает эффективность.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изображение на основе представлений о циркадных ритмах и школьной хронотипологии.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«жаворонки»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режим для ранних стартов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хронотип помогает тем, у кого рано начинаются тренировки, поездки или уроки. У подростков он встречается реже, чем у взрослых.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ранний подъём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«Жаворонки» обычно просыпаются без долгой борьбы с будильником и быстрее включаются в дела. Утро для них часто проходит продуктивнее, чем поздний вечер.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время для сложных дел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дня им легче учиться, решать задачи и запоминать новый материал. К вечеру работоспособность снижается, и наступает усталость.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этот тип особенно заметен: если школа начинается рано, утренний недосып часто связан не с нежеланием учиться, а с несоответствием расписания биоритмам.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«Совы» обычно засыпают позже и с трудом просыпаются утром. Им нужно больше времени, чтобы почувствовать ясность мысли и перейти к активной работе.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концентрация и энергия чаще заметно растут во второй половине дня и вечером, когда мозг лучше готов к умственным задачам и длительной работе.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«совы»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хронотипа помогают описать, где находится промежуточный вариант.
</a:t>
            </a:r>
            <a:endParaRPr lang="en-US" sz="676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«Голуби» обычно держатся середины: им проще сохранять ровную работоспособность в течение дня и адаптироваться к школьному расписанию.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хронотипология и обобщённые наблюдения по циркадным ритмам.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хронотипов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время подъёма и лучший период учёбы связаны с хронотипом.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Хронотип определяет не способности, а время наибольшей бодрости; именно оно сильнее влияет на успех в учёбе и самочувствие.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циркадным ритмам и школьной хронотипологии.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хронотип меняется с возрастом
</a:t>
            </a:r>
            <a:endParaRPr lang="en-US" sz="3047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чаще засыпают и просыпаются раньше. Их режим обычно легче совпадает с ранним началом дня и более предсказуемым расписанием.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ритм сна часто сдвигается позже: вечером труднее заснуть, а утром сложнее быстро включиться в работу и встать к первому уроку.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режим обычно стабилизируется. Возрастной сдвиг хронотипа — нормальное явление, связанное с биологией, а не с характером.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хронотип и режим сна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биологические факторы и привычки вместе формируют время сна и бодрствования.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 и вечерние экраны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свет помогает проснуться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утром подаёт организму сигнал, что начался день. Он помогает быстрее включиться в работу и постепенно сдвигает режим к более раннему подъёму.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экраны мешают заснуть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яркие экраны поддерживают бодрствование и мешают подготовке ко сну. Если перед отдыхом вокруг темно и спокойно, засыпать обычно легче и быстрее.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недосып влияет на школьный день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ухудшаются первые уроки, когда мозгу ещё нужно время, чтобы полностью проснуться.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снижает качество работы сразу по нескольким показателям, поэтому он опасен и для учёбы, и для безопасности.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общих выводов о влиянии недосыпа на внимание, реакцию и число ошибок; точные значения зависят от условий наблюдения.
</a:t>
            </a:r>
            <a:endParaRPr lang="en-US" sz="12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«Жаворонкам» проще начинать день с контрольных и сложных задач: утром у них чаще выше концентрация, а к вечеру силы заметно снижаются.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Хронотип и успеваемость в школе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«Совы» обычно раскрываются позже: после обеда им легче решать задачи, запоминать материал и работать дольше без ощущения резкого спада.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«Голуби» чаще держат ровный темп в течение дня, поэтому им проще подстраиваться под обычное школьное расписание и сохранять стабильную работоспособность.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уроки и домашняя нагрузка постоянно идут вразрез с биоритмами, растут сонливость, раздражительность и число невнимательных ошибок, особенно в 9 классе.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постепенно сдвинуть режим сна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Утренний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пробуждения полезно больше бывать на свету. Это помогает быстрее проснуться и закрепляет более ранний ритм бодрствования.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Стабильный подъём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одного и того же времени подъёма каждый день. Так организм быстрее запоминает режим и днём не требует лишних «отсыпаний».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Спокойный вечер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1–2 часа до сна стоит убрать яркие экраны и снизить активность. Тогда нервной системе проще перейти в состояние отдыха.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Без длинных выходных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выходные сильно сдвигать сон и подъём, режим сбивается. Понедельник после таких «отсыпных» обычно даётся заметно тяжелее.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наладить сон
</a:t>
            </a:r>
            <a:endParaRPr lang="en-US" sz="302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действия работают лучше, чем редкие попытки резко «догнать» недосып.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дают не сложные меры, а регулярность: постоянный подъём, меньше света вечером и спокойная подготовка ко сну.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 гигиене сна и режиму дня для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2700" y="1736750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57750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стоит обратить внимание на проблемы со сном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сонливость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днём клонит в сон почти каждый день, это уже не похоже на обычную усталость после школы. Такой сигнал стоит обсудить со взрослыми.
</a:t>
            </a:r>
            <a:endParaRPr lang="en-US" sz="1256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заснуть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засыпание регулярно затягивается, а вечером не получается расслабиться, режим может быть нарушен сильнее, чем кажется. Иногда нужна оценка специалиста.
</a:t>
            </a:r>
            <a:endParaRPr lang="en-US" sz="1251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Храп и пробуждения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храп, ночные пробуждения и ощущение, что сон был прерывистым, могут указывать не только на поздний хронотип, но и на проблему со сном.
</a:t>
            </a:r>
            <a:endParaRPr lang="en-US" sz="1256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учёба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вместе с плохим сном ухудшаются оценки, внимание, утреннее самочувствие и настроение, важно не откладывать разговор с родителями или врачом.
</a:t>
            </a:r>
            <a:endParaRPr lang="en-US" sz="12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лучше использовать для дел, где нужна точность и свежая голова: проверка заданий, сложные расчёты, подготовка к контрольной или сбор в школу без спешки.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Хронотипы в реальной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удобнее чередовать учёбу, общение и движение. В это время многим легче воспринимать новый материал, работать в группе и заниматься спортом.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подходит для более спокойных задач: повторения, планирования, чтения и подготовки вещей на завтра. Такой ритм помогает распределять силы без перегрузки.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встречаются разные хронотипы
</a:t>
            </a:r>
            <a:endParaRPr lang="en-US" sz="315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доли зависят от возраста, страны и метода опроса, поэтому диаграмма показывает общий порядок, а не строгую норму.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относится к промежуточному типу, а крайние варианты встречаются реже. Это делает индивидуальный режим особенно важным.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данным школьной хронотипологии и наблюдений о преобладании промежуточного типа; проценты могут различаться в разных выборках.
</a:t>
            </a:r>
            <a:endParaRPr lang="en-US" sz="11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«совы» ленивее. Факт: позднее засыпание само по себе не говорит о лени, а чаще связано с биоритмами, возрастом и привычками перед сном.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мифы о «совах» и «жаворонках»
</a:t>
            </a:r>
            <a:endParaRPr lang="en-US" sz="316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«жаворонки» всегда сильнее в учёбе. Факт: результат зависит от того, совпадает ли сложная задача с временем наибольшей бодрости.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хронотип можно полностью выбрать усилием воли. Факт: его можно немного корректировать, но основу задают наследственность и возраст.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недосып почти не влияет. Факт: недостаток сна ухудшает внимание, память, настроение и реакцию у любого хронотипа.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свой лучший час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«Совы», «жаворонки» и «голуби» различаются временем максимальной бодрости, но каждый тип нормален. Главное — беречь сон, учитывать свет и выстраивать режим так, чтобы учёба не шла за счёт здоровья.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2026-05-21T03:45:28Z</dcterms:created>
  <dcterms:modified xsi:type="dcterms:W3CDTF">2026-05-21T03:45:28Z</dcterms:modified>
</cp:coreProperties>
</file>