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и исследование территории России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показывают, как меняется природа от подножья к вершине.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особенно важны для изучения России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Арктики до южных гор природа России меняется очень резко, а в горах — буквально по высоте.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высотная поясность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 высоте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 — это закономерная смена природных условий по мере подъёма в горы. Каждый новый уровень отличается температурой, влажностью, почвами и живыми организмами.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лестница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гору можно представить как природную лестницу, где каждый этаж имеет свой набор условий и живых организмов.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снега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условия становятся суровыми: почва почти не формируется, растения редки, а на вершинах могут лежать снег и ледники.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луга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части склонов обычно заняты лесами. Выше появляются редколесья, кустарники и луга, где растения приспосабливаются к более холодному и ветреному климату.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меняется с высотой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географического правила: падение температуры примерно на 6 °C на 1000 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высоту реагируют и растения, и животные: они выживают только там, где хватает тепла и влаги.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подъём, тем холоднее становится воздух, поэтому природные пояса сменяются один за другим.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превращается в экосистему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природного звена к другому в горах идёт по вертикали, а не по широте.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00" y="1693075"/>
            <a:ext cx="4116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850" y="1693075"/>
            <a:ext cx="4116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200" y="327120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6450" y="3271200"/>
            <a:ext cx="470400" cy="47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3900" y="3271200"/>
            <a:ext cx="411600" cy="4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Пояса, которые встречаются в горах России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17872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340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пояс занимает самые тёплые части склонов. Здесь деревья могут расти плотными массивами, потому что лето достаточно длинное, а почвы лучше сохраняют влагу.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40975" y="1693075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Редколесья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85650" y="2274100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леса деревья становятся ниже и реже. Появляются криволесья и участки с кустарниками, где растения приспосабливаются к ветру, холоду и короткому лету.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1787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Субальпийские и альпийские луга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34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здесь особенно заметны яркие травы и цветы. Луга образуются там, где уже слишком прохладно для густого леса, но ещё достаточно тепло для травянистой растительности.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94097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тундра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38565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остаются только мхи, лишайники и редкие низкие растения. Здесь холодно, ветрено и почти нет почвы, поэтому природные условия очень суровы.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719025" y="3271200"/>
            <a:ext cx="1801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Снега и ледники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163700" y="3852225"/>
            <a:ext cx="23727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вершинах растительность почти исчезает. Снег и ледники сохраняются долго, а природные условия становятся близкими к полярным.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России есть высотная поясность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резкая смена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Кавказе высотная поясность выражена особенно отчётливо. Большая высота гор и влажный климат создают условия, при которых пояса сменяются один за другим на сравнительно коротком расстоянии.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вершины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леса и лугов появляются горная тундра, каменистые участки и снежники. Здесь тепла уже не хватает для высоких деревьев и большинства трав.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подъём, тем короче тёплый сезон. Это делает Кавказ удобным примером для изучения того, как высота влияет на природу.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 луговой уровни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расположены леса, затем идут субальпийские и альпийские луга. Эти пояса хорошо заметны летом, когда на склонах быстро меняется цвет и состав растительности.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Кавказ: самые заметные пояса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Самый наглядный пример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Кавказе высотная поясность проявляется особенно ярко. Высокие вершины, осадки и резкая смена условий делают этот район одним из лучших примеров для наблюдений.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Леса и субальпийские луга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склонах встречаются леса. Они постепенно сменяются субальпийскими лугами, где много трав и кустарников, приспособленных к более прохладному климату.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Пояса вершины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луга уступают место альпийским лугам, затем горной тундре и участкам со снегом. Здесь лето очень короткое, а зима может сохраняться почти круглый год.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меняет высота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подъёма условия становятся всё суровее, поэтому растения ниже и меньше. Такая последовательность помогает легко увидеть связь между высотой и природой.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пояса на Урале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России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 высотная поясность выражена слабее, чем на высоких горах Кавказа. Лесной пояс занимает большую часть склонов, а высокогорные участки встречаются ограниченно.
</a:t>
            </a:r>
            <a:endParaRPr lang="en-US" sz="1242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меньшей высоты Урала природные пояса сменяются быстрее и занимают более узкие полосы.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горных поясов Алтая и Саян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склонах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исследователь, тем беднее становится растительный покров и сильнее ощущается холод. Именно поэтому Алтай и Саяны удобны для наблюдений: здесь вертикальная поясность заметна по окраске склонов, составу почв и набору растений.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подъём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Алтае особенно хорошо заметна вертикальная смена растительности: у подножий тянутся хвойные леса, выше появляются луга и кустарники, а в высоких частях хребтов — каменистые участки и снежники. Такой переход легко увидеть даже по одному маршруту.
</a:t>
            </a:r>
            <a:endParaRPr lang="en-US" sz="896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Саяны в разрезе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Саяны тоже демонстрируют чёткую смену природных условий. На склонах соседствуют лесные массивы, горные луга и высокогорная тундра, поэтому на сравнительно небольшой территории можно наблюдать сразу несколько природных поясов.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влажные и контрастные горы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818450" y="16548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склоны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18450" y="19526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влажной Камчатке морской воздух приносит много осадков, поэтому лесные склоны быстро переходят в заросли кустарников и высокотравья. Здесь смена поясов заметна даже на сравнительно небольших высотах.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818450" y="40987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склонов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18450" y="43965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Дальнего Востока важно учитывать не только высоту, но и направление склонов. Наветренные участки получают больше влаги, а подветренные выглядят суше и беднее растительностью.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18450" y="3284092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усиливает контрасты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818450" y="3581892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горы создают резкие перепады высот, лавовые поля и осыпи. Из-за этого рядом могут находиться участки с разной влажностью, почвами и растительным покровом.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818450" y="2469458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подъём вверх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818450" y="2767258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маршрут, тем короче становится тёплый сезон. Лес редеет, уступая место горным лугам и тундровым участкам, где растут низкие и выносливые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условия: горы и Арктика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40725" y="17621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4072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острова и высокие северные районы показывают, что холод и короткое лето ограничивают жизнь растений так же сильно, как высота в горах.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42375" y="17620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4237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горами помогает понять общую закономерность: чем холоднее и жёстче условия, тем проще природные сообщества и медленнее их развитие.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3079000" y="3540125"/>
            <a:ext cx="3135612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растительность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079000" y="38725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Мохи, лишайники и редкие травы успевают пройти лишь короткий период роста. Почвы здесь тонкие, а растительность долго восстанавливается после повреждений.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горных районов России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выразительные районы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Камчатка выделяются особенно чёткой сменой поясов: там высокие горы, много влаги и хорошо заметны леса, луга, тундра и снеговые участки.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степень проявления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Урале, Алтае и в Саянах высотная поясность тоже заметна, но её выраженность зависит от высоты хребтов и положения района на карте страны.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контраст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Северо-восточные хребты помогают увидеть, как горные системы соединяют черты горной и арктической природы, поэтому карта показывает не только горы, но и климатические различия.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горы в поле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полевых наблюдений: от замеров на маршруте до построения вертикального профиля и выделения природных поясов.
</a:t>
            </a:r>
            <a:endParaRPr lang="en-US" sz="12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Высотный профиль как основа карты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Нанесение высот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профиле отмечают абсолютные высоты и наносят линию подъёма от подножья к вершине. Это помогает увидеть, где начинаются и заканчиваются природные пояса.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поясов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обозначают границы леса, лугов, тундры и участков со снегом. По этим рубежам легко понять, как меняются условия жизни растений и животных.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данные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добавляют сведения о температуре и осадках. Они показывают, почему одни склоны покрыты лесом, а другие остаются более открытыми и сухими.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профиль сравнивают с другими горами. Так можно увидеть, где пояса расположены выше, а где они сжаты из-за меньшей высоты хребта.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карту высотных поясов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материалы и картографическая обработка данных о высотной поясности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и снимки объединяют в единую схему, чтобы точно показать границы поясов и переходные зоны.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точек, сезонов и высот учтено, тем надёжнее карта и тем яснее видны границы природных комплексов.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методы исследования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позволяют быстро выделить границы леса, снежники и открытые каменистые участки. Это особенно полезно там, где путь к склонам занимает много времени.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рельефа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 рельефа показывает высоты, уклоны и форму гор. По ней легче понять, где условия меняются быстрее всего и почему пояса смещаются.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 времени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данные особенно ценны для сравнения разных лет. По ним заметно, где уменьшается снежный покров, меняется растительность или усиливается разрушение склонов.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Облёт с воздуха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БПЛА помогают рассмотреть труднодоступные склоны и крутые обрывы. С их помощью получают детальные изображения отдельных участков и уточняют карту природных поясов.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данных и результаты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методов обработки данных по высотной поясности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базах данных фиксируют координаты, высоту точки и дату съёмки. Это позволяет сопоставлять результаты разных экспедиций и не путать сезонные изменения с настоящими природными различиями.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полевых, спутниковых и картографических материалов делает выводы точнее и помогает создавать карты для науки и охраны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825" y="3244008"/>
            <a:ext cx="492000" cy="437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7150" y="3227475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625" y="1539688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6550" y="1539688"/>
            <a:ext cx="411600" cy="47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жизни и природе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256849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25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высоты по-разному накапливают снег и воду, поэтому по поясам оценивают водные ресурсы, питание рек и риски засухи.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531374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742450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Поясность помогает замечать опасные процессы: сели, лавины, осыпи и последствия потепления. По изменениям границ поясов видно, как меняется климат.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256849" y="1539688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67925" y="2181737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поясам можно выделять места обитания редких растений и животных, чтобы не нарушать их среду во время хозяйственных работ и туристических маршрутов.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5531374" y="1539688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742450" y="2181737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поясов помогает планировать выпас скота и использование лесов, чтобы не перегружать склон и не ускорять разрушение почв.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даёт знание высотной поясности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помогает читать горы как живую карту природы: от лесов у подножья до снегов на вершинах. Для России это важный ключ к изучению территорий, ресурсов и охране природы.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2026-07-26T21:56:08Z</dcterms:created>
  <dcterms:modified xsi:type="dcterms:W3CDTF">2026-07-26T21:56:08Z</dcterms:modified>
</cp:coreProperties>
</file>