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image" Target="../media/image-1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Никитин. «Весна»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том, как просыпается природа после зимы.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видеть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Саввич Никитин жил в XIX веке и вырос в Воронеже. Он хорошо знал русские поля, дороги и деревни, поэтому его стихи так близки и понятны детям.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 приход весны: снег начинает таять, появляются ручьи, а солнце светит уже теплее и ярче, чем зимой.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радость текста — увидеть, как после холода и тишины все вокруг становится светлее, добрее и живее.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замечает, как природа постепенно оживает. Земля становится влажной, воздух мягче, и в мире чувствуется радостное движение вперед.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это стихотворение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гостья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 долгожданная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напоминает добрую гостью. Она приносит тепло, свет и хорошее настроение. От ее прихода сразу хочется улыбнуться.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постепенно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весна не входит в природу сразу. Сначала слышна капель, потом бегут ручьи, и только после этого заметнее оживают земля и деревья.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уступает весне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еще держится холод, но солнце уже работает сильнее. Снег постепенно тает и теряет свою власть над землей.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сдавать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снега рождаются ручьи и капли. Вода бежит быстрее, и природа словно просыпается после долгого сна.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движение воды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смягчается, земля темнеет и влажнеет, а вокруг чувствуется настоящая перемена. Весна уверенно вступает в свои права.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становится заметным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приметы весны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Бегут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собирается в ручейки и весело бежит по земле. Эти тонкие дорожки воды легко заметить во дворе или у дороги.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становится рыхлым и быстро исчезает. На его месте открывается темная земля, и сразу видно, что зима уже отступает.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дольше и мягче, а воздух уже не колет холодом. От этого даже обычный день кажется светлее и дружелюбнее.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Просыпается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земля оживает после зимнего сна. На ней скоро появятся первые ростки, и это особенно радует тех, кто любит наблюдать за природой.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создают ощущение тихого счастья, когда хочется просто смотреть на весенний день и улыбаться.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 слышны в стихотворении: светлый, спокойный и радостный.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И. Никитина «Весна»
</a:t>
            </a:r>
            <a:endParaRPr lang="en-US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свет играет особую роль: он делает мир ярче и заметнее. Когда солнце начинает сиять сильнее, даже знакомый двор кажется новым. Так поэт помогает читателю почувствовать, что весна уже рядом и совсем не прячется.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меняет все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капели и ручьях создают живую картину движения. Талая вода бежит, звенит и переливается, словно сама рассказывает о приходе тепла. Благодаря этому весна выглядит не просто временем года, а настоящим действием природы.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которая оживляет землю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простые, но точные слова, чтобы показать мягкость весеннего воздуха. В них нет лишней торопливости, зато есть спокойствие и уют. Поэтому даже младший школьник легко представляет, как зима уступает место новому дню.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которое слышно в словах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весну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природных признаков, которые поэт замечает в стихотворении.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приходит весна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наблюдение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смотрит на природу очень внимательно. Он замечает не только общий приход весны, но и маленькие изменения, по которым ее легко узнать даже ребенку.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капли, ручьи, свет и тепло. Эти детали работают вместе и создают картину, которую можно почти увидеть и услышать.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стихотворении спокойное и неторопливое. Это похоже на прогулку, когда идешь и вдруг замечаешь: все вокруг уже стало совсем другим.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точным деталям весна выглядит живой и настоящей. Читатель не просто узнает о ней, а словно сам стоит рядом и смотрит на пробуждение природы.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весна у Никитина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показывает весну такой, какой ее видят в русской деревне: снег еще лежит, но в воздухе уже чувствуется мягкое тепло и ожидание перемен.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появляются поля, дороги, простор и знакомые деревенские картины. Именно они делают весну не отвлеченной, а близкой и узнаваемой для читателя.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очень любил родную природу и писал о ней с теплом. Поэтому его строки звучат просто, искренне и по-домашнему уютно.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Никитина слышна так же ясно, как видна. Капель, журчание талой воды и птичьи голоса создают ощущение, что природа проснулась и тихо задвигалась.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весны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звуки помогают не только представить картину, но и почувствовать ее. Стихотворение становится живым, будто весна сама заглянула в окно и поздоровалась.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легко разделить это чувство. Кажется, что герой стоит рядом и вместе с нами улыбается весеннему дню.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лирический герой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настроение спокойное, доброе и светлое. В нем нет грусти или тревоги, только тихая радость от того, что зима отступает.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спешит, а внимательно смотрит вокруг. Он замечает, как меняется природа, и радуется каждому новому признаку теплого времени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стихотворения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выбирает ясные и знакомые слова. Благодаря этому стихотворение легко понимать даже младшим школьникам, а весенние картины сразу возникают в воображении.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природных деталей: снег, вода, свет, тепло. Каждая из них помогает увидеть весну не в общем, а очень близко и по-настоящему.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мягко и напевно. Короткие строки и спокойный ритм делают чтение вслух приятным и помогают тексту быстро запоминаться.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удобно раскрывать по цепочке: сначала назвать автора и тему, затем заметить весенние признаки, почувствовать настроение и сделать вывод о главной мысли.
</a:t>
            </a:r>
            <a:endParaRPr lang="en-US" sz="819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стихотворение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помогает спокойный ритм и мягкие слова. Они звучат без спешки, поэтому стихотворение кажется теплым, добрым и очень близким читателю.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Красоту создают точные детали, которые легко представить: тающий снег, влажная земля, свет и движение воды. Из таких маленьких штрихов складывается живая весенняя картина.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красивым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обновление, и это видно в каждом образе стихотворения. После зимней тишины природа словно просыпается и начинает жить по-новому.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чувствует перемены вокруг себя. Ему становится радостнее, светлее и бодрее, как будто вместе с природой расправляются плечи.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учит замечать красоту в простых явлениях. Не нужно искать чудо далеко — оно уже рядом, в солнечном дне и первых ручьях.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за каждым сезоном стоит свой подарок. У весны это надежда, тепло и радость нового начала.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00438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268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5252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стихотворение похоже на урок наблюдательности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3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вода, ручьи и капель показывают движение весны. Поэт обращает внимание на то, что обычно можно пропустить, если смотреть невнимательно.
</a:t>
            </a:r>
            <a:endParaRPr lang="en-US" sz="1345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замечает, что снег не исчезает сразу, а постепенно уходит. Это помогает увидеть, как природа меняется шаг за шагом, а не одним волшебным щелчком.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становится ярче
</a:t>
            </a:r>
            <a:pPr algn="l" indent="0" marL="0">
              <a:lnSpc>
                <a:spcPct val="115000"/>
              </a:lnSpc>
              <a:buNone/>
            </a:pPr>
            <a:r>
              <a:rPr lang="en-US" sz="5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стихотворении звучит как важный знак перемен. Оно приносит тепло и делает все вокруг веселее, словно включает весенний светильник.
</a:t>
            </a:r>
            <a:endParaRPr lang="en-US" sz="1412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Оживает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5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Влажная, темная земля напоминает, что скоро появится новая жизнь. Так дети учатся связывать внешние изменения с пробуждением природы.
</a:t>
            </a:r>
            <a:endParaRPr lang="en-US" sz="1436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все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затрагивает не только деревья и поля, но и птиц, воздух, настроение человека. Стихотворение показывает, как внимательно можно наблюдать мир целиком.
</a:t>
            </a:r>
            <a:endParaRPr lang="en-US" sz="13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понятные каждому ребенку приметы весны: снег, вода, свет и тепло. Когда образ знаком, его легче представить и удержать в памяти. А еще он радует, как первый солнечный луч.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картины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спокойно и ровно, без сложных слов и резких переходов. Благодаря этому его приятно читать вслух, а строки будто сами ложатся в память.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которую хочется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Ивана Никитина учит замечать, как природа просыпается после зимы. В простых строках живут тепло, радость и любовь к родной земле, а значит — настоящая весна.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2026-05-24T08:22:10Z</dcterms:created>
  <dcterms:modified xsi:type="dcterms:W3CDTF">2026-05-24T08:22:10Z</dcterms:modified>
</cp:coreProperties>
</file>