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реки помогли людям создать первые государства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стали жить вместе и по правилам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кочевали маленькими группами, а потом научились выращивать хлеб и жить у полей. Появились деревни, запасы еды и обмен. Чтобы всем хватало порядка, нужны были правила, помощники и правители.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каждый год разливался и оставлял на берегах плодородный ил. Благодаря этому рядом с рекой хорошо росли растения, а люди могли спокойно выращивать зерно. Так в пустынной стране возникли поселения, а потом и сильное государство.
</a:t>
            </a:r>
            <a:endParaRPr lang="en-US" sz="908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кормила страну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строили огромные пирамиды, храмы и каменные гробницы. Такие постройки требовали труда многих людей и умения точно рассчитывать работу. Сегодня они напоминают нам, насколько сильным и организованным было древнее царство.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и храмы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записи важных дел египтяне использовали иероглифы — особые знаки письма. Правителя называли фараоном, и его власть считалась очень большой. Письмо помогало хранить сведения о налогах, запасах и жизни страны.
</a:t>
            </a:r>
            <a:endParaRPr lang="en-US" sz="920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фараон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дар великого Нила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Месопотамия: земля между Тигром и Евфратом
</a:t>
            </a:r>
            <a:endParaRPr lang="en-US" sz="2654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реки — одна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располагалась между Тигром и Евфратом. Вода делала землю пригодной для земледелия, поэтому здесь рано появились поселения, а потом и шумерские города.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области возникли Урук, Ур и Лагаш. Каждый город жил почти как отдельная страна: у него были свои правители, храмы, ремесленники и торговцы.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Месопотамии придумали клинопись — письмо из клинообразных знаков. Их выдавливали на глиняных табличках, чтобы записывать товары, договоры и важные события.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строили ступенчатые храмы — зиккураты. Они возвышались над домами и были заметны издалека, как настоящие каменные горки для богов.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Шумеры: мастера первых городов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вместо камня
</a:t>
            </a:r>
            <a:pPr algn="l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 строили дома, стены и храмы из глиняных кирпичей. Материал был доступным, а здания получались прочными и хорошо подходили для жаркого юга Месопотамии.
</a:t>
            </a:r>
            <a:endParaRPr lang="en-US" sz="1479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шумерских городах шумели рынки, работали мастерские и стояли склады с зерном. Люди занимались ремеслом, торговлей и земледелием, поэтому город был очень оживлённым.
</a:t>
            </a:r>
            <a:endParaRPr lang="en-US" sz="146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помогает делу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 одними из первых широко использовали колесо. Это изобретение облегчало перевозку грузов и делало жизнь людей удобнее, особенно когда товаров становилось всё больше.
</a:t>
            </a:r>
            <a:endParaRPr lang="en-US" sz="146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на табличках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дела шумеры записывали на глиняных табличках. Так можно было помнить, сколько зерна привезли, кому что выдали и какие работы нужно выполнить.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Хараппа и Мохенджо-Даро удивляют правильной планировкой. Улицы были прямыми, а дома строили из кирпича, словно аккуратные кубики. Такое устройство показывает, что люди умели заранее продумывать, где жить, ходить и работать.
</a:t>
            </a:r>
            <a:endParaRPr lang="en-US" sz="103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улицы и ровные кварталы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городах были колодцы и водостоки, поэтому жителям было легче получать воду и поддерживать чистоту. Для древнего мира это было очень удобно. Похоже, их городская жизнь была почти как хорошо организованный школьный день.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 с домом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Индская цивилизация существовала много веков назад, но её города выглядят очень продуманными даже сейчас. Чтобы создать такие улицы, дома и системы воды, людям нужно было действовать сообща и соблюдать порядок.
</a:t>
            </a:r>
            <a:endParaRPr lang="en-US" sz="1067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строить вместе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Индская цивилизация: города, где всё было на своих местах
</a:t>
            </a:r>
            <a:endParaRPr lang="en-US" sz="2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 у реки Хуанхэ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опора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китайские государства выросли в долине Хуанхэ. Река давала воду для полей, а значит, помогала людям выращивать рис и другие растения, без которых не бывает сытной жизни.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Шан и Чжоу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первых правителей известны династии Шан и Чжоу. В их время укреплялась власть, появлялись чиновники, а управление страной становилось более организованным.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Бронза и мастерство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Китайцы изготавливали красивые бронзовые сосуды и другие предметы. Такие вещи показывают высокий уровень ремесла и то, что мастера умели работать очень точно.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знаки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появились ранние знаки письма. Их использовали, чтобы хранить сведения о важных делах, обрядах и правителях. Благодаря письму история страны не потерялась.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древние государства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35775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древние государства возникали возле рек. Вода нужна была для питья, полей и ремёсел, а без неё жизнь большого города быстро становилась трудной.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35012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государстве был правитель, а рядом с ним — помощники и сборщики налогов. Чем больше людей жило вместе, тем нужнее становились правила и общий порядок.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34237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государства строили города, стены и крепости. Это помогало защищать запасы зерна, торговые пути и жителей от врагов и внезапных бед.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письмо помогало людям помнить прошлое
</a:t>
            </a:r>
            <a:endParaRPr lang="en-US" sz="2681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появилась не ради красоты, а для пользы. Людям нужно было считать зерно, товары и налоги, чтобы ничего не потерять и не перепутать.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писали иероглифами, шумеры пользовались клинописью, а в Китае знаки наносили на кости и черепашьи панцири. У каждого народа был свой особый способ записи.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законах и правителях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помогало сохранять законы, сказания и имена правителей. Благодаря записям учёные сегодня могут узнать, как жили люди тысячи лет назад.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Вавилоне царь Хаммурапи велел записать законы на каменной стеле. Это был удобный способ показать всем жителям, какие правила действуют в стране. Камень стоял долго, а значит, и законы трудно было забыть.
</a:t>
            </a:r>
            <a:endParaRPr lang="en-US" sz="984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с правилами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своде было примерно 282 закона. Они говорили о кражах, спорах, обмане и наказаниях. Люди могли узнать, что считается нарушением, а что помогает жить спокойно и честно.
</a:t>
            </a:r>
            <a:endParaRPr lang="en-US" sz="103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282 законов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помогали правителю наводить порядок в большом городе и защищать людей от ссор. Без ясных правил даже самое сильное государство быстро превратилось бы в шумный спор без конца.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порядок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Хаммурапи: порядок в древнем городе
</a:t>
            </a:r>
            <a:endParaRPr lang="en-US" sz="27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деревни вырастало государство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земледелия у реки к городу-государству или царству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древним странам была нужна армия
</a:t>
            </a:r>
            <a:endParaRPr lang="en-US" sz="295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запасов
</a:t>
            </a:r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сторожила поля, склады с зерном и ремесленные мастерские. Если враг нападал внезапно, люди могли потерять еду на целый год, а вместе с ней и спокойную жизнь.
</a:t>
            </a:r>
            <a:endParaRPr lang="en-US" sz="1263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дорог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везли товары по дорогам и рекам, поэтому путь нужно было охранять. Без солдат путешествие становилось опасным, а торговля могла быстро остановиться.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стены
</a:t>
            </a:r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строили стены, крепости и ворота. Они помогали выиграть время при нападении и показывали, что город готов защищать свои дома, поля и жителей.
</a:t>
            </a:r>
            <a:endParaRPr lang="en-US" sz="1319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стране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охраны правителю было трудно удерживать порядок и собирать помощь от людей. Армия поддерживала власть и не позволяла соседям легко отнять землю или воду.
</a:t>
            </a:r>
            <a:endParaRPr lang="en-US" sz="12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постройки древнего мира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Египта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служили гробницами для фараонов и строились очень долго. Для такой работы нужны были тысячи людей, камни, точные расчёты и огромное терпение.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Месопотамии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Ступенчатые храмы поднимались высоко над городом и были видны издалека. Они показывали важность богов и силу правителей, которые могли организовать такую стройку.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 башни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государствах возводили дворцы, храмы и башни. Эти здания удивляли размерами и напоминали всем, что государство умеет собирать людей для большой цели.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соединяла далёкие земли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обмен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меняли зерно, ткани, дерево и украшения на то, чего им не хватало. Так появился полезный обмен между соседями.
</a:t>
            </a:r>
            <a:endParaRPr lang="en-US" sz="1067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отправлялись в путь по суше и по воде. Реки помогали быстрее перевозить тяжёлые грузы и добираться до далёких городов.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 рекам и дорогам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больших стран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соединяла Египет, Месопотамию, Индию и другие земли. Вместе с товарами люди узнавали о новых обычаях и вещах.
</a:t>
            </a:r>
            <a:endParaRPr lang="en-US" sz="1067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товарами путешествовали и идеи: как строить, считать, писать и украшать вещи. Так страны учились друг у друга.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власть в древности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и боги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правителя считали особенно важным человеком, близким к богам. Это помогало людям верить, что власть сильна и заслуживает послушания.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в 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строили храмы, куда приносили дары и просили помощи. Такие здания были не только красивыми, но и очень важными для жизни общины.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и 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следили за обрядами, календарём и записями. Они помогали людям не забывать праздники, времена посева и другие важные дела.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объединяла жителей и напоминала, что у всех есть общие правила. Это делало жизнь спокойнее и помогало людям чувствовать себя частью одного народа.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 достаёт из земли маленькую глиняную табличку с царапинами-знаками. По таким находкам учёные понимают, что люди считали зерно, записывали долги и передавали важные сообщения. Иногда одна табличка рассказывает о жизни целого города.
</a:t>
            </a:r>
            <a:endParaRPr lang="en-US" sz="103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Табличка из глины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сухой земле Египта хорошо сохраняются папирусы и печати. На них видны имена, приказы и рисунки. Такие находки помогают узнать, как правители управляли страной и как люди отмечали свои вещи.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и печати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стен, ворот и статуй напоминают кусочки огромной мозаики. По ним археологи узнают, как строили города, какие здания были важными и где люди защищались от врагов. Иногда камни говорят громче книг.
</a:t>
            </a:r>
            <a:endParaRPr lang="en-US" sz="11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стены и статуи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узнают о древних государствах
</a:t>
            </a:r>
            <a:endParaRPr lang="en-US" sz="29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913" y="1328100"/>
            <a:ext cx="517725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самым важным для жизни государства
</a:t>
            </a:r>
            <a:endParaRPr lang="en-US" sz="2593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всех
</a:t>
            </a:r>
            <a:pPr algn="ctr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давала воду для питья, полей и мастерских. Если воды не хватало, людям становилось трудно жить, а урожай мог сильно уменьшиться.
</a:t>
            </a:r>
            <a:endParaRPr lang="en-US" sz="1436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запасы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нужно было собрать вовремя и сохранить в хранилищах. Запасы помогали пережить плохой год и не остаться голодными, когда урожай был слабым.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работа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государстве важно было знать, кто строит, кто пашет, а кто следит за запасами. Без порядка большое поселение быстро превратилось бы в шумный беспорядок.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охраняли поля, склады и города, потому что их нужно было беречь от врагов и разбойников. Защита помогала стране оставаться сильной и спокойной.
</a:t>
            </a:r>
            <a:endParaRPr lang="en-US" sz="13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древние государства называют великими
</a:t>
            </a:r>
            <a:endParaRPr lang="en-US" sz="254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построили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научились жить вместе в больших поселениях, строить улицы, дома и площади. Это было нелегко, но очень полезно для всех жителей.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придумали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помогало считать зерно, записывать законы и помнить имена правителей. Благодаря ему мы и сегодня узнаём о жизни людей далёкого прошлого.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создали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защищали людей от ссор и обмана. Когда все знали правила, в государстве было проще работать, торговать и жить спокойно.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опыт нужен и теперь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люди тоже пишут, строят, считают и договариваются друг с другом. Значит, древние государства оставили нам очень полезный и важный опыт.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Нила люди видели воду, плодородную землю и большие урожаи. Здесь появились города, пирамиды и власть фараонов, а ещё — письмо, которое до сих пор удивляет учёных.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у великой реки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Тигром и Евфратом росли шумерские города Урук, Ур и Лагаш. Здесь строили зиккураты, писали на глиняных табличках и создавали законы для жизни большого населения.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между реками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долине Инда возникли аккуратные города с улицами и водостоками, а на берегах Хуанхэ появились первые китайские государства. В этих землях люди умели планировать жизнь, работать вместе и беречь урожай.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 Китай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древней цивилизации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узнали о самых древних государствах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государства выросли у рек, потому что там было легче жить, сеять хлеб и строить города. От них нам достались письма, законы, постройки и следы, которые помогают заглянуть в далёкое прошлое.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2026-05-26T06:52:06Z</dcterms:created>
  <dcterms:modified xsi:type="dcterms:W3CDTF">2026-05-26T06:52:06Z</dcterms:modified>
</cp:coreProperties>
</file>