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Земли: значение, виды и охрана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31% суши занято лесами: они формируют климат, воду, почвы и биологическое разнообразие.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лес и почему он важен в географии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это природный комплекс, где деревья задают «главный ритм» жизни. Его состав меняется от климата и почв, а влияние на воздух, воду и человека делает лес важным объектом географии.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лесная экосистема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экосистема — это взаимодействие живых и неживых компонентов. К живым относятся деревья, кустарники, травы, грибы, насекомые, птицы, звери и почвенные микроорганизмы.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условия — свет, температура, влажность, почва и воздух — задают, где и как могут жить организмы. Чем они различаются, тем разнее становится лесная «картина».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заметны ярусы: кроны высоких деревьев, подлесок, травяной покров и почвенный слой. У каждого яруса свои обитатели и свои условия, поэтому виды не мешают друг другу.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типы лесов мира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и леса умеренного пояса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— самый протяжённый лесной пояс суши: он тянется через Россию, Канаду и Скандинавию. Здесь преобладают хвойные деревья, а смена сезонов сильно влияет на жизнь леса.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и тропические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и широколиственные леса распространены в умеренном поясе и меняют облик в течение года. Тропические леса находятся ближе к экватору: они жаркие, влажные и отличаются наиболее высоким биоразнообразием среди лесных зон.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лесных зон мира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наибольшую площадь в северном полушарии, а максимум видов растений и животных чаще связан с тропическими лесами.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 площади леса дают разные «выгоды»: широкое распространение тайги сочетается с очень высокой видовой насыщенностью тропиков.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диаграмма: точные доли в процентах не указаны, значения даны как условные для сравнения.
</a:t>
            </a:r>
            <a:endParaRPr lang="en-US" sz="63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739" y="1303509"/>
            <a:ext cx="495900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939" y="2199688"/>
            <a:ext cx="511500" cy="454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роль лесов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углекислого газа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поглощают углекислый газ и накапливают углерод в древесине, листьях и почве. Это помогает уменьшать концентрацию парниковых газов и поддерживать природный баланс.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круговороте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лесные массивы заметно влияют на влажность воздуха. За счёт испарения и испаряемой влаги меняются условия образования облаков и осадков.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силы ветра и перегрева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уменьшают скорость ветра у поверхности и частично защищают территорию от перегрева. Поэтому в лесных районах обычно комфортнее по микроклимату.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климата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 сохраняется, климат становится более устойчивым: уменьшаются экстремальные колебания. Поэтому защита лесов — важная задача и для природы, и для человека.
</a:t>
            </a:r>
            <a:endParaRPr lang="en-US" sz="79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леса и их приспособления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Лось, белка, медведь, заяц, ёж, дятел, сова и многие насекомые находят в лесу пищу и укрытия. При этом поведение животных часто меняется по сезонам.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виды меняют окраску, чтобы лучше сливаться с окружающей средой. Другие делают запасы корма или подстраивают активность под время, когда легче добыть пищу.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используют разные «помещения» леса: норы, дупла, густой подлесок. Кроны, кустарники и подстилка обеспечивают защиту, размножение и спокойные места для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141" y="1824062"/>
            <a:ext cx="3222193" cy="1919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лесных зон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задаёт условия, а состав деревьев и почвенные особенности поддерживают разные сообщества животных.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вывод: различия климата ведут к разному составу леса, а значит — и к различиям в почвах и животных.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школьное описание типов лесов; точные почвенные показатели зависят от конкретных регионов.
</a:t>
            </a:r>
            <a:endParaRPr lang="en-US" sz="66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леса после нарушения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регенерации леса зависят от условий: света, влаги, семян и отсутствия сильных пожаров, вытаптывания и сплошной вырубки.
</a:t>
            </a:r>
            <a:endParaRPr lang="en-US" sz="100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ярусы и их обитатели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ярус образуют кроны высоких деревьев, ниже располагаются подлесок и кустарники, затем травы, мхи и лесная подстилка. Это создаёт разные «этажи» условий.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кронах живут птицы и насекомые, в кустарниках — мелкие звери и некоторые птицы, на земле — грибы, дождевые черви и многие беспозвоночные. Благодаря ярусности разные виды существуют рядом.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лесам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в первую очередь разрушают подстилку и травяной покров, а затем затрагивают молодые деревья и укрытия животных.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угрозы усиливают друг друга: когда лес теряет защитные слои, ему сложнее восстановиться, а природные связи между участками нарушаются.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Качественный обзор факторов риска по учебным и природоохранным материалам; данные без количественных долей (категориальная диаграмма).
</a:t>
            </a:r>
            <a:endParaRPr lang="en-US" sz="47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пожары: причины и последствия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и жаркая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долго нет дождей и почва пересыхает, горит легче: пламя быстрее переходит от травы к подстилке и молодым посадкам.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молнии может поджечь участки в лесной чаще. Сухие условия помогают пожару разрастаться и охватывать всё больше площади.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Неосторожное обращение с огнём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Костры, непотушенные сигареты и огонь для выжигания травы нередко становятся причиной загораний. Ветер ускоряет распространение.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сильного пожара лес восстанавливается много лет. Иногда долго сохраняются бедная растительность и ухудшенная почва, страдают кладки птиц.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132" y="1266498"/>
            <a:ext cx="983588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61899" y="1266498"/>
            <a:ext cx="983588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98666" y="1266498"/>
            <a:ext cx="983588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35434" y="1266498"/>
            <a:ext cx="983588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используют лес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для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древесины делают бумагу, мебель, строительные материалы, упаковку и используют её как топливо. Когда вырубку не восстанавливают посадками, уменьшается лесной ресурс и разрушается среда обитания.
</a:t>
            </a:r>
            <a:endParaRPr lang="en-US" sz="1053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и природные заготовки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даёт человеку грибы, ягоды и орехи. Важно помнить: сбор должен быть умеренным, иначе снижается кормовая база для животных и нарушаются условия роста растений.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растут лекарственные растения, которые используют в народной и традиционной медицине. При неосторожном сборе редкие виды могут исчезать на отдельных участках.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 туризм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тропы, свежий воздух и тишина делают лес местом отдыха и туризма. Но если оставлять мусор или разводить огонь без правил, возрастает риск пожаров и страдает почва.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1866576"/>
            <a:ext cx="3239400" cy="183407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сохранять лес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охраны работают вместе: одни снижают риск повреждений, другие помогают восстановлению и поддерживают редкие виды.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сочетать охрану, восстановление и ответственное потребление, лес становится устойчивее к пожарам и другим нарушениям.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природоохранные программы (ООПТ, лесоохранные практики, переработка бумаги).
</a:t>
            </a:r>
            <a:endParaRPr lang="en-US" sz="73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действия школьника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практические рекомендации по снижению нагрузки на лесную среду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леса особенно важны для России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массивы тайги сосредоточены в Сибири и на Дальнем Востоке, поэтому изменения лесов там заметно отражаются на всей природной зоне страны.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функции лесов взаимосвязаны: если нарушать лесные экосистемы, страдают и климатические процессы, и устойчивость местных ландшафтов.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Обзорные сведения по экосистемным функциям лесов и распределению лесных ресурсов России; общеизвестные данные из учебных курсов географии и лесного хозяйства.
</a:t>
            </a:r>
            <a:endParaRPr lang="en-US" sz="46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охраняемые лесные виды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и «старые» лесные убежища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выбирает участки с устойчивой кормовой базой и укрытиями, которые часто связаны со зрелыми лесами. Чем меньше спокойных территорий, тем труднее сохранять популяцию. Охрана старых массивов и снижение беспокойства помогают виду переживать трудные сезоны.
</a:t>
            </a:r>
            <a:endParaRPr lang="en-US" sz="1052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Дальневосточный леопард: тишина важнее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Дальневосточный леопард особенно уязвим к изменениям среды обитания. На его территории важны тихие участки леса, где сохраняются кормовые животные и есть достаточная защищённость. Заповедники и национальные парки сокращают риск разрушения природных связей и повышают шансы на восстановление численности.
</a:t>
            </a:r>
            <a:endParaRPr lang="en-US" sz="987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Чёрный аист: редкий житель водно-лесных мест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Чёрный аист держится рядом с подходящими водно-лесными ландшафтами и предпочитает спокойные места для гнездования. Любые нарушения вблизи гнёзд усложняют размножение. Поэтому охраняемые территории и защита привычных мест играют ключевую роль в сохранении вида.
</a:t>
            </a:r>
            <a:endParaRPr lang="en-US" sz="10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733" y="1303509"/>
            <a:ext cx="433913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733" y="2179071"/>
            <a:ext cx="433913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1733" y="3054634"/>
            <a:ext cx="433913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1733" y="3932084"/>
            <a:ext cx="433913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здоровье человека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восстановление сил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в лесу сочетают спокойную обстановку и физическую активность. Природные маршруты помогают лучше переключаться и дают ощущение отдыха без резких нагрузок.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воздух и меньше пыли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 лесу обычно содержит меньше пыли, чем в городе. Это уменьшает дискомфорт при ходьбе и помогает дольше сохранять хорошее самочувствие.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снижает усталость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среда и естественные звуки леса создают более мягкий фон по сравнению с городской средой. Тишина помогает снижать накопленную усталость и улучшает внимание.
</a:t>
            </a:r>
            <a:endParaRPr lang="en-US" sz="798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понимание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с лесом помогает замечать сезонные изменения и наблюдать круговорот веществ. Так человек лучше понимает связь своих действий с состоянием окружающей среды.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лес сохраняет разнообразие растений и животных; появление сухостоя, мусора и частые пожары сигнализируют о нарушениях равновесия.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31%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 занимает значительную часть суши, его состояние становится заметным индикатором здоровья окружающей среды.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сводные оценки площади лесов на планете (Global Forest Resources Assessment, актуальные материалы 2020-х).
</a:t>
            </a:r>
            <a:endParaRPr lang="en-US" sz="56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— основа устойчивого будущего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дают кислород, сохраняют воду, защищают почвы, поддерживают животных и обеспечивают человека ресурсами. Их сохранение держится на пожарной безопасности, разумном использовании древесины, восстановлении и охране редких видов. Защита лесов — защита жизни людей и климата.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2026-05-11T19:14:02Z</dcterms:created>
  <dcterms:modified xsi:type="dcterms:W3CDTF">2026-05-11T19:14:02Z</dcterms:modified>
</cp:coreProperties>
</file>