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строение растительного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основные органы растения и их важнейшие функции.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строения растений помогает понять, как они живут, приспосабливаются и поддерживают экосистемы. Это знание необходимо для сельского хозяйства, экологии и медицины.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 строение растений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проводят фотосинтез, преобразуя солнечную энергию в питательные вещества для растения.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все процессы внутри клетки, обеспечивая её жизнедеятельность и деление.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аккумулирует воду и полезные вещества, поддерживая внутреннее давление и запас питательных ресурсов.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— строительный блок органа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состоит из нескольких зон: защитного чехлика, деления клеток, роста, всасывания и проведения веществ. Каждая зона выполняет важную роль в развитии и питании растения.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Корень: строение и функции органа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закрепляет растение в почве, всасывает воду с минеральными солями, а иногда служит хранилищем запасных питательных веществ.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Характеризуется длинным центральным корнем с боковыми ответвлениями. Пример — морковь, у которой такой корень служит и для питания, и для закрепления в почве.
</a:t>
            </a:r>
            <a:endParaRPr lang="en-US" sz="1102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из множества примерно одинаковых по размеру и толщине корней. Пример — пшеница, где корни захватывают большое пространство для эффективного всасывания воды.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корневых систем растений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8" y="1326700"/>
            <a:ext cx="2856123" cy="307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6025" y="1858525"/>
            <a:ext cx="48345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Эпидерма покрывает наружный слой корня, защищая и участвуя в поглощении воды, кора служит для накопления питательных веществ и защиты внутренних тканей.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511850" y="621650"/>
            <a:ext cx="42987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корня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4912900" y="3130675"/>
            <a:ext cx="38976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центральном цилиндре находятся проводящие ткани — ксилема транспортирует воду и минеральные вещества вверх, а флоэма переносит органические вещества к корням.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листья, цветки и плоды, обеспечивая им правильное расположение для фотосинтеза и размножения.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Стебель: значение для жизни растения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проводящим пучкам внутри стебля движутся вода, минералы и питательные вещества между корнем и листьями.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растениях, например, у кактусов, стебель способен выполнять фотосинтез, компенсируя недостаток листьев.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также служит как запасной орган, накапливая питательные вещества и воду для выживания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и междоузлия
</a:t>
            </a:r>
            <a:pPr algn="ctr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— места крепления листьев и почек, а междоузлия — промежутки между ними, позволяющие стеблю расти и изгибаться под воздействием среды.
</a:t>
            </a:r>
            <a:endParaRPr lang="en-US" sz="1374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зачатки новых органов
</a:t>
            </a:r>
            <a:pPr algn="ctr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формируют будущие побеги, листья или цветки, обеспечивая рост и размножение растения в следующих периодах развития.
</a:t>
            </a:r>
            <a:endParaRPr lang="en-US" sz="13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стебля: обзор ключевых частей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 (эпидермис) защищает внутренние слои и регулирует обмен веществ с окружающей средой, основная ткань (паренхима) выполняет запасную и поддерживающую функции.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стебля изнутри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ткань состоит из ксилемы, транспортирующей воду вверх, и флоэмы, по которой органические вещества поступают вниз к корням и другим органам.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главные функции каждого органа в поддержании жизнедеятельности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стебель взаимодополняют друг друга, обеспечивая устойчивость и питание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корня и стебля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черешка, поддерживающего листовую пластинку, и жилок, по которым проходят сосуды для транспорта воды и питательных веществ внутри растения.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Лист: строение и функции в обмене веществ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листа — фотосинтез, процесс образования органических веществ из воды и углекислого газа с помощью солнечного света и хлорофилла.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фотосинтеза, лист участвует в дыхании и испарении воды через устьица, что влияет на обмен веществ и водный баланс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 листья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бывают простыми, состоящими из одной пластинки, или сложными — с несколькими сегментами. Такое разнообразие помогает растениям адаптироваться к условиям окружающей среды.
</a:t>
            </a:r>
            <a:endParaRPr lang="en-US" sz="1086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листовой пластинки
</a:t>
            </a:r>
            <a:pPr algn="ctr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могут иметь разные формы — овальные, ланцетные, игольчатые, а также различный размер. Эти особенности влияют на эффективность фотосинтеза и потерю воды.
</a:t>
            </a:r>
            <a:endParaRPr lang="en-US" sz="1054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на поверхности листа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листьев расположены устьица — особые поры, регулирующие газообмен и испарение. Их количество и расположение зависят от вида растения и условий среды.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внешнего вида листьев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— защитный слой листа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покрывает лист с обеих сторон, предотвращая излишнюю потерю влаги. Она прозрачна, чтобы свет мог проникать к клеткам, участвующим в фотосинтезе.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Палисадная ткань — центр фотосинтеза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Расположенная под кожицей палисадная ткань содержит много хлоропластов. Она активно поглощает свет и обеспечивает образование органических веществ.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ткань и сосудистая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ткань с большими межклеточными пространствами облегчает обмен газами. В жилках находятся сосуды ксилемы и флоэмы для доставки воды и питательных веществ.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листа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и веществ в растении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 и веществ от корня к листьям и обратно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 — защита и основа
</a:t>
            </a:r>
            <a:pPr algn="ctr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 состоит из зеленых чашелистиков, защищающих бутоны от повреждений и высыхания. Она играет важную роль на ранних стадиях развития цветка.
</a:t>
            </a:r>
            <a:endParaRPr lang="en-US" sz="1138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привлекает опылителей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Яркоокрашенный венчик помогает привлекать пчёл, бабочек и других насекомых, способствуя опылению — важному этапу размножения растений.
</a:t>
            </a:r>
            <a:endParaRPr lang="en-US" sz="107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и пестик — органы размножения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производят пыльцу — мужские клетки, а пестик принимает пыльцу и содержит семязачаток, где развивается зародыш будущего растения.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и роль в размножении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87382"/>
            <a:ext cx="4328400" cy="23869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функции и строение корня, стебля, листа и цветка, показывая их разнообразие и согласованную работу в жизнедеятельности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уникален, но все вместе обеспечивают рост, питание и размножение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биологии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основных органов растений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защищает и распространяет семена
</a:t>
            </a:r>
            <a:pPr algn="ctr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окружает семена и помогает им распространяться с помощью ветра, воды или животных, обеспечивая выживание и распространение вида.
</a:t>
            </a:r>
            <a:endParaRPr lang="en-US" sz="1222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 есть зародыш — начальная стадия нового растения, запас питательных веществ для прорастания и прочная защитная оболочка.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прорастания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семя проросло, нужны влага, кислород и тепло. При благоприятных условиях начинается рост корешка и побега, зарождается новое растение.
</a:t>
            </a:r>
            <a:endParaRPr lang="en-US" sz="129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и семя: строение и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— растения с мягкими стеблями, например, ромашка и одуванчик. Они быстро растут и часто служат пищей для животных.
</a:t>
            </a:r>
            <a:endParaRPr lang="en-US" sz="1244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— средний тип роста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Кустарники, как сирень и смородина, имеют несколько стеблей и более плотную структуру, занимая промежуточное место между травами и деревьями.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такие как дуб и берёза, имеют мощные древесные стволы, что помогает им достигать больших размеров и жить много лет.
</a:t>
            </a:r>
            <a:endParaRPr lang="en-US" sz="1244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виды растений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02051" y="3348634"/>
            <a:ext cx="28062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органов растений для человека
</a:t>
            </a:r>
            <a:endParaRPr lang="en-US" sz="2938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 питании и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растений, например морковь и редька, используются как питательный продукт и сырьё для лекарственных препаратов.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— источник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сосны и берёзы применяются в производстве древесины и бумаги, играя важную роль в промышленности и строительстве.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для еды и 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шпината и салата служат пищей, а также помогают очищать воздух, участвуя в фотосинтезе и газообмене.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в декоративном и плодоносящем значении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украшают окружающую среду и являются началом плодов, обеспечивая размножение многих плодовых культур.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целостного понимания строения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изучение строения растений позволяет осознать их взаимосвязь и жизненные процессы, что важно для охраны природы и развития устойчивого сельского хозяйства.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2026-05-08T14:43:43Z</dcterms:created>
  <dcterms:modified xsi:type="dcterms:W3CDTF">2026-05-08T14:43:43Z</dcterms:modified>
</cp:coreProperties>
</file>