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«Толстый и тонкий»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друзей, где чин важнее дружбы.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написал этот рассказ в 1883 году и показал, как одно слово о чине мгновенно меняет человеческое поведение. Через короткую сцену на вокзале он раскрывает важную проблему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власти и достоинстве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на вокзале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 Николаевской железной дороги случайно встречаются два бывших одноклассника. Сначала оба искренне рады, потому что давно не виделись и сразу вспоминают школу.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выглядит уверенным и состоятельным человеком, а Тонкий едет с женой Луизой и сыном Нафанаилом. Он держится скромнее и заметно волнуется при разговоре.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Поначалу беседа идет тепло и просто: герои говорят о детстве, учителях и знакомых. В этот момент они действительно ведут себя как старые друзья.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разговор героев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сцене встречи на вокзале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27010"/>
            <a:ext cx="4166100" cy="11579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и Тонкий: сравнение героев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герои относятся к дружбе, чину и самому себе.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сохраняет внутреннюю свободу, а Тонкий теряет ее сразу после разговора о звании.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«Толстый и тонкий»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Толстого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сразу производит впечатление человека, который не боится выглядеть просто. Он радуется встрече искренне и не старается подчеркнуть свое положение.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нет насмешки или снисхождения. Он говорит по-дружески, поэтому рядом с ним чувствуется уважение и спокойствие.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уверенность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 без высокомерия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сначала радуется встрече, но после новости о чине друга резко меняется. Он начинает суетиться, улыбаться и говорить слишком почтительно, словно боится сказать лишнее.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Тонкого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показывает привычку смотреть на людей сверху вниз по званию и одновременно снизу вверх перед начальством. Чехов раскрывает в нем неуверенность и внутреннюю 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поведении героев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быстро одна и та же встреча раскрывает противоположные характеры персонажей.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Тонкий думает о чине, тем слабее звучат дружба, свобода и самоуважение.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 П. Чехова «Толстый и тонкий»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жены и сына Тонкого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подстраивается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Луиза и Нафанаил сначала ведут себя естественно, но быстро чувствуют перемену в настроении Тонкого. Они молча повторяют его осторожность и почтительность.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смущение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тона главы семьи оба теряют свободу поведения. Их молчание показывает, как страх перед чином распространяется на всех рядом.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раболепие рождается не только в одном человеке. Оно становится частью домашнего и общественного воспитания, если его постоянно повторяют.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фамилий героев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Толстый звучит основательно и уверенно. Она помогает увидеть в герое силу, устойчивость и внутреннюю независимость еще до описания его поступков.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Тонкий вызывает ассоциации с хрупкостью и слабостью. Уже в ней слышится неуверенность человека, который легко подстраивается под сильного собеседника.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использует говорящие фамилии, чтобы сразу подсказать читателю главное различие героев. Контраст в именах готовит к контрасту в их поведении и взглядах.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речевые детали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через речь Чехов раскрывает характеры героев и усиливает сатирический эффект.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Тонкого выдаёт страх и угодливость, а сдержанные реплики Толстого подчёркивают достоинство и внутреннее спокойствие.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«Толстый и тонкий», речь героев в сцене встречи на вокзале.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сатирическое в рассказе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резкой перемены: только что Тонкий радостно обнимает школьного друга, а затем мгновенно начинает говорить совсем иначе, будто перед ним не товарищ, а начальник.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несоответствии между тёплыми воспоминаниями о школе и униженным поведением Тонкого. Чем сильнее он старается выглядеть почтительным, тем нелепее и жалче выглядит сцена.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не против одного человека, а против общественной привычки мерить людей чином. Чехов показывает, как эта привычка разрушает естественное общение и делает людей несвободными.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смеётся горько: за внешне смешной сценой скрывается серьёзная проблема. Человек теряет уважение к себе, когда ставит звание выше дружбы, искренности и собственного достоинства.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обличает Чехов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чинопочитание постепенно меняет поведение Тонкого и разрушает человеческие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74476"/>
            <a:ext cx="391500" cy="39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случайной встречи сразу создаёт ощущение короткого эпизода, где герои не готовились к разговору. Поэтому их истинные чувства проявляются особенно быстро и заметно.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Чемоданы, спешка и поезд усиливают впечатление обычной жизни. На таком фоне любое неловкое слово или жест становятся ярче и помогают понять характеры без длинных объяснений.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даёт героям немного слов, но каждое из них точно показывает настроение. Простые фразы Толстого звучат уверенно, а речь Тонкого постепенно становится натянутой и неестественной.
</a:t>
            </a:r>
            <a:endParaRPr lang="en-US" sz="1382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Объятия, поклоны, заминки и паузы передают перемену отношений не хуже прямого описания. Через такие детали видно, как дружба уступает место неловкости и подчинению.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сцены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происходит почти мгновенно: одна новость меняет тон разговора и превращает живую встречу в напряжённую сцену.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разговор, тем ниже становится эмоциональная свобода Тонкого; кульминация наступает после сообщения о чине Толстого.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эпизода в рассказе А. П. Чехова «Толстый и тонкий».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достоинство человека не зависит от должности, богатства или громкого звания. Настоящее уважение рождается из честности, простоты и умения вести себя по-человечески.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начинает смотреть на собеседника только через его чин, он сам становится несвободным. Такое поведение лишает общения искренности, а человека — самоуважения и внутренней опоры.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ценить дружбу и равенство в разговоре. Вежливость важна, но она не должна превращаться в унижение, страх или раболепие перед более высоким положением.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актуален сегодня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вместо личности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тоже нередко оценивают друг друга по тому, где они учатся, работают или сколько у них подписчиков. Из-за этого легко забыть о характере, доброте и честности. Рассказ напоминает: настоящая ценность человека видна в его поступках, а не в внешнем успехе.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избежать «тонкого» поведения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бывает соблазн говорить не так, как думаешь, а так, как, по твоему мнению, от тебя ждут. Чехов показывает, что подобная привычка делает речь неестественной и разрушает уважение к себе. Это актуально и в школе, и во взрослой жизни.
</a:t>
            </a:r>
            <a:endParaRPr lang="en-US" sz="9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рассказа по значимости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сцена соединяет сразу несколько смыслов и делает их легко запоминающимися для читателя.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чинопочитание; остальные темы показывают его последствия и художественную форму изображения.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рассказа А. П. Чехова «Толстый и тонкий».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рассказа в творчестве Чехова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1883 год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появляется в ранний период творчества Чехова. Уже здесь заметны краткость, точность наблюдения и умение показать характер через один эпизод.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сатира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обращается к бытовой сцене, чтобы высмеять общественный порок. Вместо длинных рассуждений он использует диалог, детали и контраст между героями.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развитие приёмов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качества — лаконизм, выразительная деталь и внимание к внутреннему состоянию человека — станут важными и в более зрелых произведениях Чехова.
</a:t>
            </a:r>
            <a:endParaRPr lang="en-US" sz="12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 чём заставляет задуматься рассказ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«Толстый и тонкий» учит не судить людей по чину и не жертвовать дружбой ради звания. Чехов показывает, что уважение начинается с достоинства, искренности и свободы общения.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2026-05-18T19:02:51Z</dcterms:created>
  <dcterms:modified xsi:type="dcterms:W3CDTF">2026-05-18T19:02:51Z</dcterms:modified>
</cp:coreProperties>
</file>