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полового размножения покрытосеменных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покрытосеменных через цветки и плоды обеспечивает разнообразие и адаптацию.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главные представители растительного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включают более 250 000 видов, распространённых почти повсеместно. Яркие цветки и плоды помогают им выживать и создавать пищу, обогащая экосистемы.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цветков у покрытосеменных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однополыми и обоеполыми, содержат разные наборы репродуктивных органов для размножения.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формируют чашелистики и лепестки, защищающие внутренние органы и привлекающие опылителей.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служат производителями пыльцы — мужских половых клеток, необходимых для оплодотворения.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Пестики содержат завязь с семязачатками — местом формирования женских гамет для продолжения рода.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основные части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цветка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лепестков, тычинок, и пестика. Чашелистики защищают цветок, а лепестки привлекают опылителей своей окраской и формой.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строения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цветов лилии и тюльпана демонстрирует классические органы покрытосеменных. В них ярко видны устроенные слои и завязь с семязачатками.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 у покрытосеменных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тычинках формируются микроспоры, которые превращаются в пыльцу — носители мужских гамет, обеспечивая половое размножение.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завязи пестика развиваются мегаспоры, из которых образуются яйцеклетки — женские гаметы для оплодотворения.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микроспорогенеза и мегаспорогенеза гарантируют образование зрелых половых клеток для успешного размножения.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полового размножения покрытосеменных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процесса размножения растений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756" y="1789450"/>
            <a:ext cx="164588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 в покрытосеменных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пыльцы с помощью ветра. Характерно для растений с невзрачными цветками и обильной пыльцой, таких как берёза и рожь.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при помощи насекомых, привлечённых яркими цветками и нектаром. Примеры — яблоня, клевер.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распространяется через воду. Для некоторых водных и прибрежных растений это способ размножения.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с участием птиц, летучих мышей и других животных, эффективный благодаря взаимодействию с организмами.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опылителей в размножении покрытосеменных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лучшие 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посещают цветы в поисках нектара, перенося пыльцу с одного растения на другое. Это способствует перекрёстному опылению и генетическому разнообразию.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 в работе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с длинным хоботком собирают нектар, а жуки ползают по цветкам, случайно перенося пыльцу, что помогает растениям размножаться.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Птичье и летучемышиное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цветки привлекают птиц и летучих мышей. Их движения обеспечивают эффективный перенос пыльцы даже на большие расстояния.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опыления у покрытосеменных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особенности трёх основных способов опыления, влияющие на морфологию и биологию растений.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опыления определяет анатомию цветка и условия размножения растения.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Пыльца: структура и значение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 состоит из генеративной и вегетативной клеток, окружённых прочной оболочкой, защищающей от внешних воздействий.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предотвращает высыхание и повреждения пыльцы при переносе от тычинок к рыльцу пестика.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переносит мужские гаметы и обеспечивает начало оплодотворения в процессе размножения.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пыльцы в пестик: начало опыления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зерно, попадая на рыльце пестика, активизируется и начинает рост пыльцевой трубки. Вегетативная клетка контролирует формирование трубки, прокладывая путь к завязи.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Генеративная клетка делится на две спермийные клетки, которые вместе с трубкой движутся к семязачаткам в завязи. Этот процесс обеспечивает подготовку к оплодотворению в течение нескольких часов.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цветке покрытосеменных происходит двойное оплодотворение, уникальное по своему механизму среди растений.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ботаника, 2023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оплодотворения происходят в каждом цветке покрытосеменных, обеспечивая формирование зиготы и питательной ткани.
</a:t>
            </a:r>
            <a:endParaRPr lang="en-US" sz="20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формирования семени после оплодотворения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формирования семени требует определённого времени и условий для успешного развития зародыша и питательных тканей.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развитие семени обеспечивает защиту и питание будущего растения, что повышает шансы на выживание.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«Ботаника», 2022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семени покрытосеменных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— будущая растение, сформированное из зиготы, который содержит основные органы и зачаточные листья.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или перисперм служит запасом питательных веществ, необходимых для ранних стадий развития проростка.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защищает семя от механических повреждений и высыхания, обеспечивая его сохранность в неблагоприятных условиях.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обеспечивает начало жизни нового растения, позволяя ему успешно прорастать и развиваться в благоприятной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строение плода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Околоплодник может быть сочным, как у яблока или томата, или сухим, например, у ореха или коробочки.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плода определяет способы распространения семян, что влияет на распространение и выживание вида.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после оплодотворения и содержит одно или несколько семян.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различных типов плодов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плоды: функциональность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например коробочка у мака или орешек у подсолнечника, обеспечивают защиту семян и способствуют их распространению ветром или животными.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и их роль в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яблоки привлекают животных своим вкусом и цветом, что обеспечивает эффективное распространение семян через пищеварительный тракт.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костянок в семенной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Костянки, такие как слива, имеют твёрдую внутреннюю часть, защищающую семя, и сочную окружающую ткань для привлечения распространителей.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семян гороха среди сухих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образует плоды-семянки, которые легко раскрываются и распространяют семена вокруг материнского растения, обеспечивая локальное размножение.
</a:t>
            </a:r>
            <a:endParaRPr lang="en-US" sz="9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и плодов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лёгкие семена с крылышками, как у одуванчика, на значительные расстояния.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способствует распространению тяжелых и водостойких семян, например, кокоса, позволяя им преодолевать водные преграды.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разносят семена, употребляя сочные плоды или цепляясь за шерсть, что расширяет ареал растения.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влияет на распространение семян через сельское хозяйство и селекцию, управляя размножением покрытосеменных.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полового размножения покрытосеменных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повышает устойчивость растений к заболеваниям и изменяющимся условиям среды.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появлению новых признаков и ускоряет эволюционные процессы в популяциях.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перекрёстного опыления улучшает адаптивные качества и выживаемость потомства покрытосеменных растений.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и их размножения для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обеспечивают человечество продовольствием, лекарствами и сырьём для промышленных нужд.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Семенам принадлежит ключевая роль в селекции, что позволяет создавать новые сорта с повышенной урожайностью и устойчивостью.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размножения покрытосеменных в природе и жизни человека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покрытосеменных обеспечивает их доминирование в природе, поддерживает биоразнообразие и играет незаменимую роль в экосистемах и хозяйственной деятельности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2026-05-08T16:42:59Z</dcterms:created>
  <dcterms:modified xsi:type="dcterms:W3CDTF">2026-05-08T16:42:59Z</dcterms:modified>
</cp:coreProperties>
</file>