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речи, которая называет мир вокруг нас.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существительное — основа речи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помогают точно называть людей, предметы, явления и события. Без них трудно построить понятное предложение и передать, о чём идёт 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существительное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конкретные вещи и объекты: парту, тетрадь, город. Они помогают точно обозначать то, что можно увидеть, представить или назвать в речи.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Явления и события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называть природные явления и события: грозу, праздник, урок. Они показывают не только предметы, но и происходящее вокруг.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обозначает людей и животных: ученика, кошку, медведя. Такие слова отвечают на вопросы кто? и помогают выделить участников действия.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и чувства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обозначают абстрактные понятия: дружбу, смелость, радость. Эти слова не имеют формы предмета, но важны для выражения мыслей и переживаний.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существительных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четыре основные группы существительных и как они употребляются в речи.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по значению и грамматическим признакам. Это помогает правильно писать слова и задавать к ним вопросы.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 существительные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Нарицательные существительные обозначают общий вид предметов: мальчик, река, книга, город. Они называют не один объект, а целую группу похожих предметов.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существительные называют уникальные объекты: имена, фамилии, клички, названия городов, рек, книг и организаций. Они пишутся с заглавной буквы.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одушевлённым относятся не только люди и животные, но и некоторые сказочные персонажи. К неодушевлённым — предметы, явления природы и отвлечённые понятия.
</a:t>
            </a:r>
            <a:endParaRPr lang="en-US" sz="100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существительные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связано с грамматическим вопросом и часто не совпадает с биологическим признаком живого.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существительных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 часто выражается нулевым окончанием: стол, день, сад. Такие слова легко узнать по форме и по согласованию с зависимыми словами.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 обычно имеет окончания -а, -я: книга, земля, неделя. Эти формы помогают быстрее определить род в начальной форме слова.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 чаще всего оканчивается на -о, -е: окно, море, поле. Род нужен для правильного согласования с прилагательными и глаголами в прошедшем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род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род по начальной форме и окончанию слова.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существительных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изменяются по числам: стол — столы, книга — книги, ученик — ученики. Это помогает точно указывать на один предмет или несколько.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существительные только единственного числа: молоко, солнце, молодёжь. Они обозначают вещества, явления или собирательные понятия, которые обычно не считают поштучно.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существительные только множественного числа: ножницы, каникулы, чернила. У таких слов форма множественного числа стала единственно возможной в языке.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числа делает речь точнее и помогает избежать путаницы, когда важно передать количество предметов, явлений или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помогают связать слова в предложении и показать, кто действует, кому адресовано действие и с чем связано слово.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6 класс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падежей русского языка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падежа своя роль, поэтому важно различать вопросы и окончания, особенно в родительном и винительном падежах.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699418"/>
            <a:ext cx="3856200" cy="2149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падежи русского языка, их вопросы и примеры употребления.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помогает определить роль существительного в предложении и выбрать нужное окончание.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и вопросы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существительных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первому склонению относятся существительные женского рода на -а и -я: мама, земля, неделя. Эти слова изменяют окончания по падежам по общему образцу.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 второму склонению относят существительные мужского рода с нулевым окончанием и среднего рода на -о, -е: стол, конь, море. У них свои падежные формы.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склонение объединяет существительные женского рода с мягким знаком на конце: тетрадь, ночь, мышь. Склонение помогает правильно писать окончания в разных падежах.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склонение существительного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роде и окончании слова в начальной форме.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в предложении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существительное в предложении выступает подлежащим или дополнением. В предложении «Мальчик читает книгу» оно называет главных участников действия и помогает понять смысл высказывания.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согласуется с прилагательными и местоимениями по роду, числу и падежу: интересная книга, новая тетрадь, наш класс. Это делает речь точной и связной.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внимательными нужно быть в словах-исключениях и при написании собственных названий.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 русскому языку, 6 класс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употреблении существительных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орфографией и грамматическими признаками, которые нужно проверять по правилу.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20631" y="3284875"/>
            <a:ext cx="301388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особыми признаками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Несклоняемые слова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Пальто, метро, кенгуру и кофе не изменяются по падежам и числам. Такие слова нужно запоминать, потому что у них сохраняется одна и та же форма во всех случаях.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род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умница, плакса, соня могут обозначать и мальчика, и девочку. Род таких существительных определяется по контексту и по словам, которые с ними связаны в предложении.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Абстрактные существительные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доброта, храбрость называют не предметы, а качества, чувства и состояния. Они помогают точно говорить о том, что нельзя увидеть или потрогать руками.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Собирательные существительные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Детвора, листва, молодёжь обозначают множество как одно целое. Обычно такие слова употребляются в форме единственного числа, хотя по смыслу называют группу.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существительного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 образец морфологического разбора: часть речи, род, число и падеж.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помогает увидеть постоянные и изменяемые признаки существительного в конкретной форме.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разбор слов по русскому языку, 6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отвечает на вопросы кто? что? и называет предмет, явление или понятие. Например: лес, книга, дождь. Это слово можно увидеть в роли главного или зависимого члена предложения.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существительное от других частей речи
</a:t>
            </a:r>
            <a:endParaRPr lang="en-US" sz="3184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обозначает признак предмета: зелёный, высокий, добрый. Глагол показывает действие: бежит, читает, шумит. Сравнение помогает не путать части речи по значению и вопросу.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признаки помогают узнать слово как часть речи ещё до изменения формы.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признаков имени существительного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объединяет смысловые и грамматические признаки, поэтому его удобно рассматривать по нескольким параметрам сразу.
</a:t>
            </a:r>
            <a:endParaRPr lang="en-US" sz="11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главное, 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помогает называть мир вокруг нас: людей, предметы, события и чувства. Чтобы правильно писать и употреблять такие слова, важно знать их род, число, падеж, склонение и одушевлённость.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2026-05-23T09:32:18Z</dcterms:created>
  <dcterms:modified xsi:type="dcterms:W3CDTF">2026-05-23T09:32:18Z</dcterms:modified>
</cp:coreProperties>
</file>