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человек: основные вопросы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 наследственность и уникальность каждого человека.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1866 года, когда Мендель сформулировал законы наследования, до современных методов молекулярной биологии, знания о генетике развивались и позволили глубже понять строение человека.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открытия генетики человека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представляет собой двойную спираль из двух цепей с азотистыми основаниями: аденином, тимином, гуанином и цитозином, связанных водородными связями.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структуры составляет сахарофосфатный остов, обеспечивающий стабильность молекулы и формирующий её 'скелет'.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включает примерно 3 миллиарда пар оснований, которые кодируют все наследственные признаки и функции организма.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ДНК у человека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хромосомы: хранители наследственной информации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 клетках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клетки имеют 46 хромосом, образующих 23 пары, которые передаются от родителей и содержат огромное количество генов. Половые клетки имеют по 23 хромосомы, обеспечивая разнообразие наследственности.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и количество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хромосомах расположено более 20 000 генов, каждый из которых кодирует конкретные белки, влияющие на развитие и функции организма в течение жизни человека.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генов отвечает за определённые биологические процессы и признаки, обеспечивая взаимодействие и регуляцию между генами в организме.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наследуются признаки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зависят от сочетания доминантных и рецессивных аллелей; доминантные проявляются даже при одном варианте, рецессивные — требуют двух одинаковых.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описывают вероятности передачи генов потомству, помогая понимать, какие признаки могут проявиться у детей.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цвет глаз часто определяется комбинацией доминантных и рецессивных аллелей, влияющих на интенсивность пигментации.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мочки уха также наследуется по простым закономерностям, демонстрируя основные принципы генетики признаков.
</a:t>
            </a:r>
            <a:endParaRPr lang="en-US" sz="9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гены: примеры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кудрявые волосы зависят от конкретного гена, тогда как цвет глаз формируется взаимодействием нескольких генов, влияющих на пигментацию.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определяют такие черты, как цвет глаз, волос и рост; сложное взаимодействие многих генов создаёт большое разнообразие внешности среди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856" y="2853099"/>
            <a:ext cx="163538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856" y="4109015"/>
            <a:ext cx="163538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 человека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Наследственное нарушение свертываемости крови, связанное со мутацией на Х-хромосоме. Пациенты сталкиваются с риском кровотечений при травмах.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Заболевание, влияющее на работу желез и дыхательной системы. Наследуется аутосомно-рецессивно и вызывает накопление слизи в органах.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фермента, ответственного за обмен аминокислот, приводит к тяжелым нарушениям развития при отсутствии своевременного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38086"/>
            <a:ext cx="4867800" cy="19542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болезней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типы наследования и основные симптомы некоторых заболеваний.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имеют разные механизмы и проявления, что важно для диагностики и лечения.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Министерство здравоохранения РФ.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почему возникают изменения генов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как спонтанно, так и под действием внешних факторов, таких как радиация, ультрафиолет или химические вещества. Эти изменения случаются в любой части ДНК.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 последствия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точечные мутации, делеции, дупликации и инверсии. Последствия мутаций могут быть нейтральными, вредными или полезными, влияя на различные признаки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и наследование: роль X и Y хромосом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имеют две X-хромосомы (XX), а мужчины — одну X и одну Y (XY), что определяет половую принадлежность и особенности наследования.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содержит около 1100 генов, ответственных за множество функций, в то время как Y-хромосома гораздо меньше и влияет главным образом на мужские признаки.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особенностей наследования X-хромосомы некоторые заболевания, например дальтонизм, чаще встречаются у мужчин, так как у них только одна X-хромосома.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ДНК-анализ: как проводят генетические тесты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ПЦР позволяет быстро и точно копировать нужные участки ДНК для анализа наследственных признаков и заболеваний, обеспечивая высокий уровень чувствительности теста.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выявляет точный порядок нуклеотидов, что помогает обнаружить мутации и определить индивидуальные генетические особенности пациента.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микрочипов позволяет одновременно проверять тысячи генетических вариантов, что эффективно для массового скрининга и выявления множества наследственных заболеваний.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применяется для установления биологического родства, выявления носителей генетических мутаций и диагностики различных наследственных заболеваний на ранних стадиях.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генетических тестов в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 также связан с улучшением доступности лабораторных услуг и увеличением информированности населения о генетических рисках.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популярности генетического тестирования, что способствует профилактике наследственных заболеваний и более ответственному планированию семьи.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Российской Федерации,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лечение болезней будущего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терапия: замена дефектных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прямо в клетках заменять повреждённые гены, что открывает перспективы лечения неизлечимых ранее патологий. Метод уже используется для некоторых редких заболеваний иммунной 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ДНК с помощью CRISPR-Cas9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CRISPR-Cas9 обеспечивает точное исправление мутаций в геноме человека. Эта методика успешно применяется в экспериментальных исследованиях по борьбе с некоторыми видами рака и наследственными болезнями.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наследования признака у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передачи генетической информации от родителей к ребёнку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проявление генов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проявление генов влияет питание, образ жизни и стресс, которые могут изменять активность генетических программ без изменения самой ДНК.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механизмы регулируют включение и выключение генов, меняя фенотип в ответ на условия среды, что приводит к разнообразию признаков даже у близнецов.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среды и генов объясняет, почему у людей с одинаковым набором генов могут развиваться различные заболевания и проявляться отличия во внешности.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в генетике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 генетической информации важна для предотвращения злоупотреблений, например, дискриминации по здоровью или социальным признакам.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равного доступа к генетической терапии может усилить социальное неравенство и вызвать противоречия в обществе.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вокруг концепции "дизайнерских детей" касаются моральных и социальных последствий вмешательства в геном человека.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и специалисты в области биоэтики играют ключевую роль в регулировании использования генетических технологий и защите прав граждан.
</a:t>
            </a:r>
            <a:endParaRPr lang="en-US" sz="9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 помогает выявлять причины редких наследственных заболеваний, ускоряя постановку точного диагноза и разработку новых методов лечения.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Препарат Спинраза, разработанный на основе генетических исследований, значительно улучшает состояние пациентов с спинальной мышечной атрофией.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генетике позволяет обмениваться опытом и ресурсами, что ускоряет прогресс в лечении редких болезней.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генетики в борьбу с редкими болезнями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ДНК: школьные проекты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наследования признаков с помощью цветных карточек и схем позволяет ученикам лучше усвоить основные законы Менделя и развивать интерес к науке.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лаборатории школы можно извлечь ДНК из клубники доступными реактивами, что помогает понять структуру генетического материала на практике.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генной терапии и диагностики обеспечит индивидуальный подход к лечению и профилактике, существенно повысив качество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ВОЗ,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ожидается массовое внедрение персонализированного генетического тестирования в клиническую практику
</a:t>
            </a:r>
            <a:endParaRPr lang="en-US" sz="21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— ключ к пониманию себя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раскрывает тайны наследственности, помогает предупреждать болезни и улучшать здоровье, формируя фундамент для развития современной медицины и осознанного отношения к своему организму.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2026-05-09T08:51:39Z</dcterms:created>
  <dcterms:modified xsi:type="dcterms:W3CDTF">2026-05-09T08:51:39Z</dcterms:modified>
</cp:coreProperties>
</file>