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рациональных чисел: как работать с положительными и отрицательными числами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знаки, скобки и точный способ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числа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деньги, время, высота и масса часто выражаются рациональными числами. Отрицательные значения показывают долг, холод ниже нуля или уменьшение величины, а вычитание помогает быстро найти разницу и изменение показателя.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вычитания рациональных чисел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числами, знаками и скобками
</a:t>
            </a:r>
            <a:endParaRPr lang="en-US" sz="1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влево от исходной точки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вычитание начинается из точки уменьшаемого. Если вычитают положительное число, точка смещается влево на нужное число единиц, и конечное значение становится меньше исходного.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помогает не ошибиться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с целыми числами и стрелка движения делают вычисление наглядным. По ней удобно отслеживать стартовую точку, длину шага и конечный ответ, особенно когда числа расположены по обе стороны от нуля.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минус ведёт вправо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числа вычитают отрицательное, движение идёт вправо. Это легко увидеть на прямой: знак минуса у второго числа меняет направление, поэтому результат увеличивается, а не уменьшается.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вычитание движется по числовой прямой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для целых чисел, дробей и десятичных записей без исключений.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6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− b = a + (−b)
</a:t>
            </a:r>
            <a:pPr algn="ctr" indent="0" marL="0">
              <a:lnSpc>
                <a:spcPct val="90000"/>
              </a:lnSpc>
              <a:buNone/>
            </a:pPr>
            <a:r>
              <a:rPr lang="en-US" sz="97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равенство показывает, что знак второго числа меняется на противоположный, а действие становится сложением.
</a:t>
            </a:r>
            <a:endParaRPr lang="en-US" sz="4368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вычитания рациональных чисел, школьный курс математики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«Вычитание рациональных чисел»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результат при разных знаках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один и тот же приём даёт разные ответы в зависимости от знака второго числа.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положительного числа уменьшает значение, а вычитание отрицательного обычно увеличивает его; знак ответа зависит от обоих чисел.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положительных чисел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числа вычитают положительное значение, результат становится меньше. На числовой прямой это означает движение влево от исходной точки на величину вычитаемого числа.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часто описывают обычное уменьшение: денег стало меньше, товара осталось меньше, температура понизилась или из общей суммы убрали часть.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правило в действии: 8 − 3 = 5, 12,5 − 4 = 8,5, 15 − 7 = 8. Во всех случаях уменьшается именно исходное количество.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отрицательного числа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правило: 7 − (−2) = 9, −4 − (−3) = −1, 10 − (−5) = 15. Во всех случаях двойной минус даёт прибавление.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вычитают отрицательное число, результат увеличивается. Причина в том, что минус перед скобками меняет знак второго числа, и выражение превращается в сложение.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 − (−b) = a + b нужно читать внимательно, иначе легко пропустить скобки и получить неверный ответ. Особенно это важно в длинных выражениях.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— воспринимать два минуса как отдельные знаки без преобразования. Чтобы не ошибиться, сначала выделяют второе число, а затем меняют его знак на противоположный.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основные ситуации при вычитании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случаев помогает запомнить правило и видеть, как меняется результат.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вычитания сложением знак второго числа меняется. Поэтому одни выражения уменьшают результат, а другие делают его больше исходного значения.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«Вычитание рациональных чисел»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63" y="1830853"/>
            <a:ext cx="266625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43" y="3512438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дробей и десятичных чисел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числа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десятичных дробей важно выровнять разряды и аккуратно поставить запятую. Тогда 3,4 − 1,8 = 1,6 считается так же надёжно, как и целые числа.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дроби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дробей сначала приводят выражение к общему знаменателю. Например, 5/6 − 1/3 = 5/6 − 2/6 = 1/2, после чего вычисление становится простым и понятным.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не меняется, даже если второе число отрицательное: 2,7 − (−1,3) = 4. Главное — сохранить скобки и правильно заменить вычитание сложением.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при переносе запятой, неверном общем знаменателе и пропуске скобок. В сложных примерах полезно сначала переписать выражение, а затем вычислять по шагам.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смешанных чисел и выражений со скобками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Работаем со скобками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выражении есть скобки, их сохраняют до конца преобразования. Особенно важно заметить знак минус перед скобками и не потерять его при переписывании.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Приводим запись к удобному виду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число можно сразу перевести в неправильную дробь, чтобы не ошибиться в вычислениях. Например, 2 1/4 удобно записать как 9/4.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Выполняем вычитание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считаем дроби с одинаковым знаменателем: 9/4 − 3/4 = 6/4. Затем сокращаем результат и получаем 1 1/2.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Применяем правило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 − (−b) превращается в a + b. Это правило помогает правильно вычислять выражения со скобками и избегать ошибок при двойном минусе.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обратным действием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уменьшаемого вычли число, то проверить ответ можно сложением: к полученной разности прибавляют вычитаемое и сравнивают с исходным уменьшаемым.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9 − (−4) = 13. Проверка показывает: 13 + (−4) = 9. Такой способ быстро выявляет ошибки в знаках, скобках и вычислениях.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при работе с дробями и десятичными числами. Она помогает убедиться, что преобразование выражения выполнено верно, а результат не потерян из-за невнимательности.
</a:t>
            </a:r>
            <a:endParaRPr lang="en-US" sz="11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ошибок по теме «Вычитание рациональных чисел»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вычитании рациональных чисел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 записи выражения, чем в самом счёте. Особенно важно внимательно читать знак перед вторым числом.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со скобками и заменой вычитания сложением. Значит, именно эти шаги требуют самой внимательной проверки.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изменение температуры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Утро: ниже нуля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температура была −3 °C. Это значит, что точка отсчёта находилась ниже нуля, и значение нужно читать как отрицательное число. Такой старт удобен для наблюдения за изменением.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День: выше нуля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температура стала 4 °C. Разность 4 − (−3) показывает не просто подъём, а переход через ноль. Поэтому изменение равно 7 °C, хотя сами значения имеют разные знаки.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025" y="2994478"/>
            <a:ext cx="335400" cy="268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показывает результат действия вычитания. Она может быть положительной, отрицательной или равной нулю, в зависимости от того, какие числа стоят в записи и в каком порядке они расположены.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чисел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числами всегда неотрицательно. Оно показывает, насколько далеко расположены точки на числовой прямой, но не сообщает, в каком порядке были записаны числа.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на прямой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нужно различать эти понятия. Иначе легко перепутать изменение величины с расстоянием между значениями и получить неверный ответ.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различия, которые важно помнить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выражений со скобками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вычитании рациональных чисел в выражениях со скобками
</a:t>
            </a:r>
            <a:endParaRPr lang="en-US" sz="1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с ответами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«Вычитание рациональных чисел»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полезно сначала преобразовать выражение, а потом выполнять вычисление. Это делает действия заметнее и уменьшает риск ошибки.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сначала убирают неоднозначность знаков, а затем считают. Такой подход особенно полезен при дробях и десятичных числах.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по теме «Вычитание рациональных чисел»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результат на числовой прямой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видно особенно хорошо, если отметить точки на одной шкале. Тогда легко заметить, как меняется положение ответа после смены знака второго числа.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положительного числа сдвигает результат влево, а вычитание отрицательного — вправо. Поэтому похожие записи могут давать очень разные ответы.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создаёт основу для следующих разделов алгебры. После её освоения легче изучать преобразование выражений, раскрытие скобок и решение уравнений.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вычитание помогает проверять ответы и замечать ошибки в знаках, дробях и десятичных записях. Это экономит время и повышает точность решения.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оно полезно при расчётах денег, температуры, времени и измерений. Такие ситуации часто требуют сравнить два значения и точно определить, насколько одно больше или меньше другого.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помогает решать задачи по математике, где нужно находить разность, изменение или недостающее значение. Без него трудно уверенно работать с выражениями и уравнениями.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уметь вычитать рациональные числа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вычитание становится понятным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правило замены вычитания сложением противоположного числа, работать со знаками и проверять ответ обратным действием, вычитание рациональных чисел становится понятным и уверенным.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2026-05-24T16:29:20Z</dcterms:created>
  <dcterms:modified xsi:type="dcterms:W3CDTF">2026-05-24T16:29:20Z</dcterms:modified>
</cp:coreProperties>
</file>