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1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обзор: Вид как основная единица биологической классификации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1626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определения вида и его значение в биологии и экологии.
</a:t>
            </a:r>
            <a:endParaRPr lang="en-US" sz="2891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вида развивалось от работ Линнея и Дарвина до современных молекулярных методов. Сегодня вид — ключевая категория, отражающая способность к скрещиванию и воспроизводству. Точное определение важно для систематики, экологии и эволюции.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развитие понятия вида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определению Эрнста Майра, вид — это группа организмов с общими морфологическими и физиологическими признаками, способных к скрещиванию и получению плодовитого потомства.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Важными признаками вида являются генетическая однородность, четко выраженная экологическая ниша и репродуктивная изоляция от других групп.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четкое разграничение видов лошади и осла, которые отличаются морфологией и неспособны к плодовитому потомству при скрещивании.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определение биологического вида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и характеристики вида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Морфологическое сходство особей
</a:t>
            </a:r>
            <a:pPr algn="l" indent="0" marL="0">
              <a:lnSpc>
                <a:spcPct val="100000"/>
              </a:lnSpc>
              <a:buNone/>
            </a:pPr>
            <a:r>
              <a:rPr lang="en-US" sz="37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характеризуется общей формой и строением организма, что помогает выявить морфологическую однородность в популяции. Например, речной окунь одинаков по форме тела в разных реках.
</a:t>
            </a:r>
            <a:endParaRPr lang="en-US" sz="1036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Физиологическая совместимость внутри вида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биохимические процессы сходны у членов вида, что обеспечивает совместимость и успешное размножение, как у речного окуня в различных водоемах.
</a:t>
            </a:r>
            <a:endParaRPr lang="en-US" sz="990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изоляция и ниша
</a:t>
            </a:r>
            <a:pPr algn="l" indent="0" marL="0">
              <a:lnSpc>
                <a:spcPct val="100000"/>
              </a:lnSpc>
              <a:buNone/>
            </a:pPr>
            <a:r>
              <a:rPr lang="en-US" sz="38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занимает определённый биотоп и экологическую нишу, защищая генетическую целостность. Популяции рыб в отдельных реках не смешиваются, сохраняя уникальные признаки.
</a:t>
            </a:r>
            <a:endParaRPr lang="en-US" sz="108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1766145"/>
            <a:ext cx="3848986" cy="26827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критериев вида показывает их преимущества и ограничения, подтверждая необходимость комплексного анализа при выделении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достоверного определения вида требуется интеграция нескольких критериев, так как каждый из них имеет свои ограничения.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Систематические исследования и биологическая литература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вида: сравнительная таблица и их значимость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 основывается на сравнении внешних и анатомических особенностей, что позволяет быстро идентифицировать виды по форме и структуре тела.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отличия между домашней кошкой и рысью легко заметны по внешним признакам; однако изменчивость в пределах вида и наличие близнецовых форм усложняют диагностику.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критерий: сущность и примеры применения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критерий учитывает свойства жизненного цикла, питания и обмена веществ, отличающие близкие виды.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разные сроки цветения у видов растений позволяют разделить их даже при морфологической схожести.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питании у подвидов кукушек демонстрируют физиологические особенности, важные для систематики.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критерий важен для селекции, предотвращая нежелательное скрещивание культурных растений и животных.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критерий: основные биологические признаки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 и хромосомный набор
</a:t>
            </a:r>
            <a:pPr algn="l" indent="0" marL="0">
              <a:lnSpc>
                <a:spcPct val="100000"/>
              </a:lnSpc>
              <a:buNone/>
            </a:pPr>
            <a:r>
              <a:rPr lang="en-US" sz="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в числе и структуре хромосом служат достоверным показателем видов. Например, амурский и бенгальский тигры различаются именно на этом уровне, несмотря на внешнее сходство.
</a:t>
            </a:r>
            <a:endParaRPr lang="en-US" sz="1065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молекулярной диагностики
</a:t>
            </a:r>
            <a:pPr algn="l" indent="0" marL="0">
              <a:lnSpc>
                <a:spcPct val="100000"/>
              </a:lnSpc>
              <a:buNone/>
            </a:pPr>
            <a:r>
              <a:rPr lang="en-US" sz="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ДНК-диагностики позволило обнаружить скрытые виды и пересмотреть традиционные таксономические схемы.
</a:t>
            </a:r>
            <a:endParaRPr lang="en-US" sz="1153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и генетических маркёров
</a:t>
            </a:r>
            <a:pPr algn="l" indent="0" marL="0">
              <a:lnSpc>
                <a:spcPct val="100000"/>
              </a:lnSpc>
              <a:buNone/>
            </a:pPr>
            <a:r>
              <a:rPr lang="en-US" sz="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секвенирования выявляют уникальные последовательности, подтверждающие видовую принадлежность организмов.
</a:t>
            </a:r>
            <a:endParaRPr lang="en-US" sz="1094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критерий: сущность и примеры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Критерий основан на изучении занимаемых организмами биотопов и их экологических ниш, что помогает отделять близкие виды.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активность и особенности питания также служат признаками, различающими виды.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служат совы разных видов, специализирующиеся на лесных, степных или болотных местообитаниях для лучшей адаптации.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критерий: определение и особенности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морфологического критерия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 позволяет быстро идентифицировать виды по внешним признакам, включая окраску и строение скелета. Этот метод удобен для полевых исследований и первоначальной диагностики.
</a:t>
            </a:r>
            <a:endParaRPr lang="en-US" sz="1313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исключения метода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схожесть внешних признаков у родственных видов и вариабельность внутри вида усложняют определение. Примерами служат насекомые-двойники и криптические виды, выявляемые только генетическим анализом.
</a:t>
            </a:r>
            <a:endParaRPr lang="en-US" sz="1345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критерий: достоинства и ограничения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критерий основывается на изучении жизненных процессов, таких как особенности размножения, обмена веществ и питания, что помогает отличать близкородственные таксоны с похожей морфологией.
</a:t>
            </a:r>
            <a:endParaRPr lang="en-US" sz="1015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критерий имеет при идентификации растений и грибов, где совместимость мицелия или особенности цветения служат ключевыми признаками для разграничения видов.
</a:t>
            </a:r>
            <a:endParaRPr lang="en-US" sz="1079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животном мире физиологические особенности нереста и питания позволяют отличать сходные виды рыб, что особенно важно при их сохранении и разведении.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этот критерий ограничен в применении к одноклеточным организмам и лабораторным материалам, где физиологическая специфика либо малодоступна, либо изменена искусственно.
</a:t>
            </a:r>
            <a:endParaRPr lang="en-US" sz="1079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критерий: применение и ограничения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 и его значение для систематики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кариотипа и его роль в выявлении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3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числа и структуры хромосом позволяет научно обосновывать различия между видами, выявляя скрытые генетические особенности, недоступные традиционным методам. Такой подход широко применяется в зоологии и ботанике.
</a:t>
            </a:r>
            <a:endParaRPr lang="en-US" sz="867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ДНК как инструмент современного систематика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3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последовательностей ДНК открывает новые возможности для точного выделения видов и оценки их родственных связей. Это способствует пересмотру существующих таксономических классификаций и описанию новых видов.
</a:t>
            </a:r>
            <a:endParaRPr lang="en-US" sz="867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маркеры в изучении популяционной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34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специфических генетических маркеров помогает изучать внутривидовую изменчивость, отслеживать миграции и размножение популяций, что важно для сохранения и управления биоразнообразием.
</a:t>
            </a:r>
            <a:endParaRPr lang="en-US" sz="95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критерий основывается на анализе биотопов, где виды занимают чётко определённые экологические ниши, что помогает различать близкородственные таксоны по предпочтениям среды обитания.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служат лягушки одного региона, обитающие в различных биотопах, различающиеся по экологическим признакам, что способствует их видовой изоляции и самостоятельному развитию.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климата, влажности и тип почвы нередко служат границами, по которым можно отделить виды, даже если морфологически они схожи, как в случае степных и лесных растений.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критерий: применение и примеры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Этологический критерий основан на уникальных поведенческих проявлениях в брачный период, например, особые ритуалы, вокализация и демонстрации. Такие отличия помогают распознавать виды, неразличимые морфологически.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Критерий требует продолжительных наблюдений в естественной среде, что затрудняет его практическое применение, но при этом позволяет углублённо изучать взаимодействия и эволюционные стратегии.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Этологический критерий: роль поведения в выделении видов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интеграция морфологических, физиологических, генетических, экологических и этологических данных обеспечивает высокую надёжность выделения и описания видов в биологии.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Так, различия между волком и шакалом подтверждаются комплексом параметров различной природы: формой тела, генетикой и особенностями поведения в среде обитания.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Междисциплинарный анализ необходим при работе с маловыраженными или изменчивыми группами организмов, помогая обеспечить объективность и полноту классификации.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подход: объединение критериев для точного видообразования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Кольцевые виды представляют собой группы популяций, которые соседствуют и частично скрещиваются, но в крайних точках географического ареала перестают быть совместимыми для размножения.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род чаек Larus, чьи популяции, распространяющиеся по северному полушария, иллюстрируют сложность определения вида и динамику эволюционных процессов в природе.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Кольцевые виды: примеры и биологическое значение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ПЦР и секвенирование ДНК позволяют выявлять генетические различия с высокой точностью, что существенно улучшает классификацию и понимание биологического разнообразия.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митохондриальной ДНК применяется для определения родственных связей и выявления криптических видов, недоступных традиционной морфологической диагностике.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Биоинформатические инструменты создают электронные базы данных с генетическими паспортами видов, облегчая быструю идентификацию и мониторинг биоразнообразия.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ускоряют описание новых видов и поддерживают программы охраны, позволяя эффективнее сохранять природные ресурсы и экосистемы.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идентификации видов в биологии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между близкородственными видами приводит к появлению стерильных гибридов и затрудняет чёткое определение таксонов, что проявляется в сложных родственных группах.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Внутривидовой полиморфизм и клонирование вызывают появление разнообразных форм у одного вида, осложняя морфологическую и генетическую диагностику.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трудности возникают при классификации одомашненных и культурных форм, где человеческий отбор изменял исходное видовое разнообразие и создавал новые фенотипы.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Проблемы, парадоксы и исключения при выделении видов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вида применяются при составлении Красной книги и разработке программ охраны редких и находящихся под угрозой исчезновения видов для сохранения глобального биоразнообразия.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и биотехнологии идентификация патогенов и паразитов по видовым признакам необходима для разработки методов борьбы и профилактики инфекционных заболеваний.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селекции растений и животных чёткое определение видов и подвидов обеспечивает создание эффективных сортов и пород с улучшенными характеристиками и устойчивостью к болезням.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 критериев вида для науки и общества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748" y="1"/>
            <a:ext cx="474166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5350" y="1666875"/>
            <a:ext cx="4749000" cy="19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комплексного подхода в изучении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использование всех критериев обеспечивает объективность систематики, способствует сохранению биоразнообразия и развитию биотехнологий, являясь фундаментом для устойчивого природопользования и медицины.
</a:t>
            </a:r>
            <a:endParaRPr lang="en-US" sz="235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2026-05-10T05:39:55Z</dcterms:created>
  <dcterms:modified xsi:type="dcterms:W3CDTF">2026-05-10T05:39:55Z</dcterms:modified>
</cp:coreProperties>
</file>