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природу Земли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строит города, добывает ресурсы и изменяет природу: от воздуха и воды до растений и животных.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школьника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 миллиардов людей ежедневно нуждаются в воде, еде, энергии и жилье. Природа даёт кислород, чистую воду, плодородную почву, древесину и полезные ископаемые. Если ресурсы брать слишком активно или загрязнять среду, страдают здоровье и жизнь разных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 работа предприятий затрагивают почвы, реки и местности сильнее всего там, где много людей. Дополнительно человек влияет на климат через выбросы газов и дыма.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появляется из-за транспорта и заводов: в воздух попадают вредные газы и пыль, а в водоёмы — сточные воды, нефть и мусор, ухудшая условия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 строительство дорог меняют поверхность планеты и сокращают места, где живут животные и растут растения, нарушая целые природные связи.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воздействия человека на природу
</a:t>
            </a:r>
            <a:endParaRPr lang="en-US" sz="2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исчезновение мест обитания
</a:t>
            </a:r>
            <a:endParaRPr lang="en-US" sz="2209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вырубают лес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вырубают ради древесины, новых полей и пастбищ, дорог и поселений. Такое изменение территории быстро меняет привычную среду для многих видов.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вырубки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животные теряют укрытие и пищу, а почва сильнее разрушаетcя дождями и ветром. Лесные растения и животные исчезают, когда подходящих условий для жизни больше нет.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Carbon Project, Global Carbon Budget (оценки выбросов CO₂), значения округлены; годы: 1990, 2000, 2010, 2023.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углекислого газа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устойчивое увеличение выбросов: промышленность, транспорт и потребление энергии растут быстрее возможностей природы поглощать CO₂.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связь между хозяйственной деятельностью человека и усилением парникового эффекта, из-за чего повышается температура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 — транспорт, заводы, электростанции, котельные и сжигание мусора. Чем активнее эти источники, тем больше вредных веществ попадает в атмосферу.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 выходят дым и пыль, а также оксиды азота и сернистые соединения. Особенно заметны мелкие частицы, которые глубоко проникают в дыхательные пути.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загрязнённого воздуха ухудшается дыхание: людям чаще бывает больно горло, появляется кашель, усиливается утомляемость. В крупных городах воздух нередко выглядит «мутным» от взвеси.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сильнее там, где много транспорта и мало зелёных насаждений. Деревья и парки частично задерживают пыль и смягчают городскую среду.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городах и сёлах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466029"/>
            <a:ext cx="4646100" cy="2384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четыре вида загрязнения — воздух, воду, почву и шум — по источникам, примерам и последствиям.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охране окружающей среды; обобщение типичных источников и последствий загрязнений.
</a:t>
            </a:r>
            <a:endParaRPr lang="en-US" sz="706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виды загрязнения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загрязнители действуют по-разному, но все они ухудшают условия жизни для людей, растений 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морей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реки, озёра и моря попадают сточные воды, нефть, удобрения и пластик. При этом пластик может распадаться на мелкие частицы, которые труднее убрать и которые по цепочкам питания попадают в живые организмы.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опасна для рыб, птиц и морских животных, а также для людей, которым нужна чистая вода для питья и хозяйства. Там, где природных источников мало, чистая вода становится особенно ценной и уязвимой.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среднемировые оценки структуры обращения с отходами (значения носят ориентировочный характер и различаются по странам).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попадают отходы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часть отходов перерабатывают, значительная доля остаётся на полигонах или попадает в окружающую среду, особенно из-за одноразовой упаковки.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снижение отходов и повышение переработки важны одновременно, иначе природа продолжает получать мусор постоянно.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~20 см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ведёт к затоплению прибрежных территорий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уровень моря поднялся примерно на 20 см: потепление ускоряет таяние льда и расширение воды.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Шестой оценочный доклад (AR6): наблюдаемое повышение уровня моря (величины приведены как оценочные, примерно для периода с 1901 по 2018 год).
</a:t>
            </a:r>
            <a:endParaRPr lang="en-US" sz="5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хозяйственной деятельности к экологическому вреду
</a:t>
            </a:r>
            <a:endParaRPr lang="en-US" sz="187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последствий: как ресурсы превращаются в товары и отходы, а затем дают загрязнение и бьют по здоровью людей и видам.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88" y="3174770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сокращается число животных и растений
</a:t>
            </a:r>
            <a:endParaRPr lang="en-US" sz="2261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леса, степи и водоёмы заменяют городами и полями, животным негде прятаться и добывать пищу. Среда становится неподходящей, и численность быстро падает.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отравление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из стоков и вредных выбросов попадают в воду, оседают на почве и разрушают кормовую базу. От загрязнения страдают и взрослые особи, и потомство.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чрезмерный отлов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добывают или ловят сверх естественных возможностей популяции. Даже редкие животные могут исчезнуть локально, если их постоянно вынимают из природной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температур, засухи и экстремальные погодные события нарушают сезонные циклы. Редкие виды и насекомые-опылители особенно уязвимы, потому что зависят от точного времени цветения.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(качественные тренды); точные значения зависят от конкретного региона и периода наблюдений.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разных регионах
</a:t>
            </a:r>
            <a:endParaRPr lang="en-US" sz="253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освоенных регионах нагрузка чаще сосредоточена на одних и тех же территориях, поэтому снижение экосистем заметнее. В малонаселённых районах давление обычно ниже и восстановление происходит легче.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общий закономерность: чем сильнее хозяйственная нагрузка, тем меньше природное разнообразие. Особенно это заметно там, где одновременно растут города и транспорт.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и изменение поверхности Земли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нефтяные скважины, а также строительство дорог и трубопроводов меняют рельеф. На месте работ появляются ямы, отвалы и повреждённый верхний почвенный слой. 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таких объектов часто усиливаются пыль и шум, а в водоёмы могут попадать загрязнения. Восстановление нарушенных земель требует времени, работ по укреплению почвы и посадок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сфер деятельности человека: где есть преимущества для жизни людей и какие экологические последствия они создают. Почти в каждой сфере одновременно присутствуют польза и ущерб.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темам «энергетика», «транспорт», «сельское хозяйство», «промышленность» (без привязки к конкретным цифрам).
</a:t>
            </a:r>
            <a:endParaRPr lang="en-US" sz="621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людей и вред для природы
</a:t>
            </a:r>
            <a:endParaRPr lang="en-US" sz="2655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деятельность человека почти всегда двусторонняя. Снижение вреда возможно, если уменьшать выбросы и отходы и бережно использовать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восстанавливается после вреда
</a:t>
            </a:r>
            <a:endParaRPr lang="en-US" sz="2475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и годы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ущерб умеренный, реки, почва и растительность постепенно возвращаются. Улучшается состав воды, восстанавливается кормовая база, а некоторые виды возвращаются в более подходящие условия.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годы и десятилетия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вреде появляются эрозия почв, цветение водоёмов, исчезновение видов и падение урожайности. Чтобы вернуть лес, воду или почву, часто нужны долгие восстановительные работы.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самоочищение: часть вредных веществ оседает, разбавляется или разлагается. Растения и микроорганизмы работают, но полностью восстановить среду может быть слишком рано.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оценка эффективности мер (без привязки к конкретным статистическим данным).
</a:t>
            </a:r>
            <a:endParaRPr lang="en-US" sz="71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вред природе
</a:t>
            </a:r>
            <a:endParaRPr lang="en-US" sz="267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работают лучше, когда они уменьшают сразу несколько источников загрязнения. Например, сортировка отходов снижает засорение и помогает переработке вместо захоронения.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меры, которые сокращают и отходы, и загрязнение. Личные привычки усиливаются, когда есть технологии очистки и переработки.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вводят раздельный сбор, развивают велодорожки и озеленяют дворы. Очистка сточных вод снижает загрязнение рек и озёр, а значит, помогает поддерживать жизнь водных животных.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уменьшают лишние отходы: экономят бумагу, повторно используют тетради и вовлекают детей в посадку деревьев. Так формируется привычка беречь ресурсы и видеть результат своих действий.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создают заповедники и национальные парки, чтобы сохранять редкие экосистемы. Одновременно расширяют солнечную и ветровую энергетику, уменьшая зависимость от источников с высокими выбросами.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экологических решений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школьника в охрану природы
</a:t>
            </a:r>
            <a:endParaRPr lang="en-US" sz="239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действий: меньше мусора и лишних ресурсов → меньше загрязнения → легче восстановление природы.
</a:t>
            </a:r>
            <a:endParaRPr lang="en-US" sz="10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уже изменил климат, леса, океаны, почвы и жизнь многих животных и растений. Эти изменения связаны с ростом городов, транспорта, промышленности и потребления. Часть вреда можно уменьшить разумными действиями и технологиями.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2026-05-12T23:59:04Z</dcterms:created>
  <dcterms:modified xsi:type="dcterms:W3CDTF">2026-05-12T23:59:04Z</dcterms:modified>
</cp:coreProperties>
</file>