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братья Гракхи — народные трибуны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Братья Гракхи защитили права простых римлян и изменили римское общество.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Рима во II веке до нашей эры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период богатство концентрировалось у немногих, а большинство граждан — мелкие землевладельцы — теряли свои земли и средства к жизни. Неравенство и социальные противоречия вызвали политическую нестабильность и потребность в реформах.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корни Тиберия Гракха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Аристократическое происхождение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Тиберий родился в древней и влиятельной семье Семпрониев, что дало ему доступ к высшим кругам власти в Риме с детства.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Мать — Корнелия, дочь Сципиона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мать, Корнелия, была дочерью великого полководца Сципиона Африканского, что укрепило политический статус семьи.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Патриотические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Родственники Тиберия известны своей преданностью Родине и активным участием в государственных делах, что наложило отпечаток на его взгляды.
</a:t>
            </a:r>
            <a:endParaRPr lang="en-US" sz="100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характера Гая Гракха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годы и обучение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Гай с детства изучал ораторское искусство и законодательство, готовясь к активной политической деятельности.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Сопровождение брата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часто присутствовал на выступлениях Тиберия, что помогло ему понять политический процесс и важность выступлений перед народом.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Настойчивый и любознательный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Гай проявлял упорство и целеустремлённость в познании, что сформировало его лидерские качества в дальнейшем.
</a:t>
            </a:r>
            <a:endParaRPr lang="en-US" sz="100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такие народные трибуны в Древнем Риме?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трибуны избирались для защиты интересов плебеев — простых граждан — от притеснений знати и магистратов, обладая значительной властью.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право трибунов — вето, позволяющее останавливать решения других властей, если они угрожали интересам народа.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Трибуны имели право предлагать новые законы, созывать народные собрания и защищать граждан в судах от несправедливости.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положение крестьян во II веке до н.э.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мелкие землевладельцы разорялись из-за долгов, войн и конкуренции с крупными землевладельцами — латифундиями.
</a:t>
            </a:r>
            <a:endParaRPr lang="en-US" sz="986" dirty="0"/>
          </a:p>
        </p:txBody>
      </p:sp>
      <p:sp>
        <p:nvSpPr>
          <p:cNvPr id="4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Латифундии принадлежали богатой аристократии, которая собирала большую часть земли, что усиливало социальное неравенство.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Бывшие крестьяне теряли жильё и средства к существованию, что выталкивало их в города в поисках работы.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безработицы и нищеты в городах повышал социальное напряжение, порождая недовольство и запрос на перемены.
</a:t>
            </a:r>
            <a:endParaRPr lang="en-US" sz="9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 ограничивала владение государственной землёй, чтобы перераспределить излишки среди бедных граждан и поддержать мелких землевладельцев.
</a:t>
            </a:r>
            <a:endParaRPr lang="en-US" sz="1022" dirty="0"/>
          </a:p>
        </p:txBody>
      </p:sp>
      <p:sp>
        <p:nvSpPr>
          <p:cNvPr id="4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хроники Древнего Рима
</a:t>
            </a:r>
            <a:endParaRPr lang="en-US" sz="722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500
</a:t>
            </a:r>
            <a:endParaRPr lang="en-US" sz="72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югеров — максимально разрешённый размер земли для одной семьи согласно реформе Тиберия Гракха.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Сопротивление реформам Тиберия Гракха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295825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Сенат и крупные землевладельцы активно противодействовали реформам, чтобы сохранить свои привилегии и владения.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738600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влияние мешало исполнению законов, клало начало политическому кризису, а сторонники Тиберия оказались под давлением и угрозами.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реализации земельной реформы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52515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Была создана комиссия, которая занималась учётом земли и определением её сверхлимитных участков.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481075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Излишняя земля изымалась у больших владельцев и перераспределялась между бедными безземельными гражданами.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43700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Владельцам выплачивали компенсацию, чтобы снизить сопротивление и конфликты с аристократией.
</a:t>
            </a:r>
            <a:endParaRPr lang="en-US" sz="9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земельной комиссии братьев Гракхов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1410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Комиссия состояла из трёх человек, включая представителей семьи Гракхов, что обеспечивало контроль над процессом.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0898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имели полномочия определять объемы излишней земли и распределять её среди нуждающихся граждан.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0386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комиссии проходила при постоянном сопротивлении со стороны сената и богатых землевладельцев.
</a:t>
            </a:r>
            <a:endParaRPr lang="en-US" sz="986" dirty="0"/>
          </a:p>
        </p:txBody>
      </p:sp>
      <p:sp>
        <p:nvSpPr>
          <p:cNvPr id="7" name="Text 5"/>
          <p:cNvSpPr txBox="1"/>
          <p:nvPr/>
        </p:nvSpPr>
        <p:spPr>
          <a:xfrm>
            <a:off x="261600" y="39874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давление, комиссия пыталась соблюдать реформы, стремясь улучшить положение малоимущих слоёв общества.
</a:t>
            </a:r>
            <a:endParaRPr lang="en-US" sz="9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Смерть Тиберия Гракха и её исторический резонанс
</a:t>
            </a:r>
            <a:endParaRPr lang="en-US" sz="20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на Капитолии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народного собрания 133 года до н.э. сторонники сената устроили нападение на приверженцев Тиберия Гракха. Погибло около 300 человек, что стало первой крупной трагедией политического характера в Риме.
</a:t>
            </a:r>
            <a:endParaRPr lang="en-US" sz="1102" dirty="0"/>
          </a:p>
        </p:txBody>
      </p:sp>
      <p:sp>
        <p:nvSpPr>
          <p:cNvPr id="7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кризис и изменения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Смерть Тиберия вызвала глубокий кризис власти и усилила раскол в обществе. Этот инцидент обозначил начало насильственных конфликтов между политическими группами в Римской республике.
</a:t>
            </a:r>
            <a:endParaRPr lang="en-US" sz="110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реформы Гая Гракха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инициировал строительство дорог и создание новых колоний для расселения бедных граждан, улучшая экономическую инфраструктуру и снижая напряжённость в городах.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Гай расширил юридические права всадников и упростил судопроизводство, что обеспечило больше справедливых возможностей для плебеев и малоимущих.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Гай Гракх ввёл контроль над ценами на хлеб, чтобы обеспечить доступный продовольственный рацион беднейшим слоям населения и предотвратить голод.
</a:t>
            </a:r>
            <a:endParaRPr lang="en-US" sz="9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Нововведения Гая Гракха в правах союзников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Гай предоставил италийским союзникам возможность участвовать в судах Рима, что усилило их правовую защиту и интеграцию в политическую систему.
</a:t>
            </a:r>
            <a:endParaRPr lang="en-US" sz="986" dirty="0"/>
          </a:p>
        </p:txBody>
      </p:sp>
      <p:sp>
        <p:nvSpPr>
          <p:cNvPr id="4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 организован бесплатный или льготный хлеб для нуждающихся, что поддержало беднейшее население в трудные периоды.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Инициатива по расширению римского гражданства для союзников вызвала широчайшие споры и противодействие в обществе и среди сенаторов.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меры стремились снизить напряжённость между Римом и союзными городами, обеспечив социальное равенство и укрепление единства.
</a:t>
            </a:r>
            <a:endParaRPr lang="en-US" sz="98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95" y="62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47725" y="258900"/>
            <a:ext cx="49347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Гибель Гая Гракха и её последствия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184050" y="2402750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121 году до н.э. на фоне массовых протестов противники Гая объявили чрезвычайное положение, что спровоцировало столкновения на Авентинском холме, где и погиб Гай.
</a:t>
            </a:r>
            <a:endParaRPr lang="en-US" sz="10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184050" y="3738600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его смерти последовали жёсткие репрессии против сторонников, усилив страх перед реформами и закрепив власть знати и сената в политике.
</a:t>
            </a:r>
            <a:endParaRPr lang="en-US" sz="10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Долговременное влияние реформ братьев Гракхов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50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половина II века до н.э.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Инициативы Гракхов вдохновили плебеев на активное участие в политике и борьбу за права.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672025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Обострение классовых конфликтов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между богатыми и бедными усилились, что предвосхитило гражданские войны.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468947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I века до н.э.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новых законов с опорой на идеи Гракхов по расширению гражданства и социальной справедливости.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875113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колонизации и реформы августовского периода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принципы распределения земли и поддержки бедных получили развитие в последующей римской политике.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сенат и знать противодействовали реформам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атаки и кампании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Сенаторы организовывали информационные кампании против трибунов, очерняя их как опасных для порядка и стабильности, что подрывало общественную поддержку реформ.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законов и силы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Земельные аристократы активно нарушали ограничения на владение землёй, а также привлекали армию и судебные органы для давления на реформаторов.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Запугивание и коррупция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Комиссии, отвечавшие за распределение земли, подвергались попыткам подкупа и угроз, что осложняло выполнение реформ и усиливало конфликт между слоями общества.
</a:t>
            </a:r>
            <a:endParaRPr lang="en-US" sz="100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методы подавления Гракхов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 братьев использовались обвинения в государственной измене, что дискредитировало их в глазах общества и подрывало авторитет.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Распространялись порочащие слухи и дезинформация, создавая образ реформаторов как угрозы традиционному порядку и стабильности в Риме.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Применялись судебные преследования и физическое насилие, что превращало народных трибунов в мишень для устрашения политических оппонентов.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деятельности братьев Гракхов для общества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1410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Обострились классовые противоречия между плебеями и богатой знатью, что привело к ряду гражданских конфликтов.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0898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Возникла новая политическая активность среди низших слоёв, которые требовали расширения прав и социальной справедливости.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0386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новые лидеры, разделившие общество на сторонников реформ и защитников существующего порядка.
</a:t>
            </a:r>
            <a:endParaRPr lang="en-US" sz="986" dirty="0"/>
          </a:p>
        </p:txBody>
      </p:sp>
      <p:sp>
        <p:nvSpPr>
          <p:cNvPr id="7" name="Text 5"/>
          <p:cNvSpPr txBox="1"/>
          <p:nvPr/>
        </p:nvSpPr>
        <p:spPr>
          <a:xfrm>
            <a:off x="261600" y="39874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Началось формирование социално-политических лагерей, которое определило дальнейшее развитие политической жизни Рима.
</a:t>
            </a:r>
            <a:endParaRPr lang="en-US" sz="9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уроки деятельности братьев Гракхов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52515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показывают важность баланса между нововведениями и уважением к законодательным процедурам для успешных изменений.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481075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Гракхов демонстрирует, что реформы с благими намерениями могут вызвать сопротивление мощных социальных групп.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43700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борьба подчёркивает необходимость политической ответственности и стремления к справедливости в управлении государством.
</a:t>
            </a:r>
            <a:endParaRPr lang="en-US" sz="9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братьев Гракхов: уроки истории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Деятельность Гракхов стала поворотным моментом, показав важность гражданской инициативы и социальной справедливости, вдохновляя будущие поколения защищать права общества и стремиться к переменам.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2026-05-10T12:02:07Z</dcterms:created>
  <dcterms:modified xsi:type="dcterms:W3CDTF">2026-05-10T12:02:07Z</dcterms:modified>
</cp:coreProperties>
</file>