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7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текста на уроке английского языка: чтение, понимание и высказывание мнения
</a:t>
            </a:r>
            <a:endParaRPr lang="en-US" sz="3678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Читаем, понимаем, обсуждаем, доказываем.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обсуждение текста особенно важно в 9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девятом классе ученики уже читают уверенно, но им важно учиться точнее понимать смысл, замечать позицию автора и отвечать самостоятельно, опираясь на текст и ясные аргументы.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обсуждать текст на уроке английского языка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произошло в тексте: какие события случились, кто участвовал и как они связаны между собой. Это основа для любого точного ответа.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текста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обсуждают персонажей: что они делают, почему так поступают, как говорят и что чувствуют. Так легче объяснить их характер и изменения в ходе текста.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 их поступки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сказать, что нравится или не нравится, но и показать, почему так кажется. Для этого используют цитаты, ключевые фразы, эпизоды и детали.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с опорой на текст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различать, что написано прямо, что является личным мнением, а что можно лишь предположить. Это делает ответ более точным и убедительным.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мнение, предположение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сильного обсуждения 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ответ строится вокруг текста и помогает увидеть не только события, но и смысл произведения.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опирается на факты текста, тем убедительнее его обсуждение.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анализа художественного текста для 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обсуждение текста на уроке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текстом на уроке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 центр обсуждения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истории мальчик сидит с книгой и внимательно слушает, но почти не говорит. Он боится ошибиться, поэтому наблюдает за другими и осторожно выбирает слова, когда его спрашивают.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 молчит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 меняется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важного разговора герой начинает отвечать увереннее и уже не прячет взгляд. Его поступки показывают, что событие в тексте изменило его отношение к себе и к людям вокруг.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персонажи спорят, его короткие ответы и интонация помогают понять характер. Даже без длинного описания читатель видит, как речь, эмоции и действия раскрывают внутреннее состояние героя.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 репликам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9504" y="1034740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 проблема: простое различие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 вопрос, о чём текст. Это может быть дружба, школа, семья, выбор или ответственность. Она помогает быстро понять общий предмет разговора.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 — это вопрос, который текст заставляет обсуждать. Например, как поступить честно, если это трудно, или почему важно слушать друг друга.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показывает, что автор хочет подчеркнуть. Часто это мысль о честности, уважении, смелости или доверии. Она раскрывается через поступки героев и развитие сюжета.
</a:t>
            </a:r>
            <a:endParaRPr lang="en-US" sz="1085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обсуждение текста содержательным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ответе опоры на текст, тем точнее и сильнее звучит мысль. Личный опыт помогает, но не должен заменять анализ.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цитаты и факты; остальные элементы дополняют, но не подменяют доказательство.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модель ответа на уроке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анализировать текст
</a:t>
            </a:r>
            <a:endParaRPr lang="en-US" sz="264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искать причины поступков и событий. Вместо простого пересказа ученик объясняет, что подтолкнуло героя к действию и к чему это привело.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произошло?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обсуждения позволяют сравнивать мнения, а не просто повторять текст. Ученик учится объяснять свою позицию и уважать другую точку зрения.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чем можно согласиться?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вопроса учит понимать скрытый смысл эпизода, детали или повторяющейся фразы. Так ответ становится глубже и связаннее, чем обычное перечисление фактов.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означает?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переменах показывают развитие персонажа от начала текста к концу. Они помогают заметить, что повлияло на его решение, речь и отношение к другим.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герой меняется?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73997"/>
            <a:ext cx="4684800" cy="1949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ответа на английском языке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фразы помогают строить ответ понятно, последовательно и с опорой на текст.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речевые модели для обсуждения текста на английском языке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речевые формулы помогают соединять мнение, доказательство и вывод в одном ответе.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текста и настроение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в старом доме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короткие предложения сменяются длинными описаниями, и это сразу меняет ритм чтения. Слова вроде gloomy, whispering and cold создают напряжение, а повтор звуков делает сцену похожей на шёпот в темноте.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 школьном дворе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автор выбирает cheerful adjectives, яркие сравнения и глаголы движения, чтобы показать радость. Читатель легко замечает, как живые детали и быстрые фразы передают шум, смех и лёгкое, почти праздничное настроение.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звучат тревожно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драматичном эпизоде важны не только события, но и язык: strong verbs, повторения и резкие короткие реплики усиливают тревогу. Даже обычная сцена становится серьёзной, если лексика и синтаксис подсказывают 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пересказа к анализу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текстом на уроке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93110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9311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героев и их позиции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начинают с одного общего критерия, чтобы ответ был точным. Например, можно сопоставить смелость, честность или отношение к трудностям у двух персонажей.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найти сходство, но и увидеть различия. Они показывают, как автор строит контраст и почему герои вызывают разное отношение читателя.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различное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обсуждение глубже: ученик объясняет, чем один герой кажется более надёжным, а другой — менее убедительным или вызывающим меньше сочувствия.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сравнивают через действия, реплики и реакцию на события. Такой подход помогает понять, кто действует увереннее, а кто чаще сомневается.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 слова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устного ответа при обсуждении 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помогает не сбиваться и не ограничиваться одной фразой. Чем яснее объяснение связи между цитатой и мыслью, тем убедительнее звучит ответ.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основная смысловая нагрузка приходится на объяснение: именно оно связывает текстовое доказательство с выводом.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ответа по тексту; без числовых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2284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ослабляют обсуждение
</a:t>
            </a:r>
            <a:endParaRPr lang="en-US" sz="3122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перечисляет события, но не отвечает, зачем они важны. Такой ответ остаётся на уровне «что произошло» и не показывает понимание смысла текста.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пересказ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71867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различать, что сказано прямо, а что только предполагается, ответ становится неточным. Важно отделять текстовую информацию от личной догадки.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71867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предположение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15929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like или interesting сами по себе не убеждают. Нужно объяснить, какой эпизод, слово или поступок героя делает впечатление именно таким.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15929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без опоры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215942" y="3922724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выбранные связки мешают логике ответа. Короткие формулы для мнения, доказательства и вывода помогают говорить связно и понятнее для слушателя.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215942" y="3583629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речевые фразы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60004" y="3922724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вроде good, nice или bad звучат слишком широко. Лучше заменить их точным описанием: brave, honest, tense, sad или careful — в зависимости от текста.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60004" y="3583629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текстовых доказательств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доказательства помогают подтверждать выводы о тексте с разных сторон: через слова, события, детали и описание.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эпизоды, детали и описание работают по-разному, но вместе делают ответ точным и убедительным.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5585" y="1279025"/>
            <a:ext cx="3426731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обсуждение в классе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обсуждения важно не перебивать и понимать мысль одноклассника до конца. Это помогает отвечать по теме и строить разговор спокойно и уважительно.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споре нужно ссылаться не на впечатление, а на строки, эпизоды и детали. Тогда мнение звучит убедительнее и помогает точнее понять произведение.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Возвращаться к тексту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мысль уже названа, можно добавить новый пример или уточнение из текста. Так общий ответ становится полнее, а обсуждение — содержательнее.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Дополнять ответ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уважительного спора о тексте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аргументированного обсуждения на уроке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обсуждение 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с текстом особенно полезна для устного ответа: ученики учатся говорить точнее, спокойнее и логичнее. Одновременно растёт уверенность в понимании прочитанного.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связан с говорением и аргументацией, но заметно укрепляются и словарь, и понимание текста.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работе на уроках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текста учит замечать детали, объяснять поступки героев и строить связный ответ. Когда мнение опирается на доказательства, английский язык становится инструментом понимания, а не только пересказа.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 — это повод думать и говорить по-английски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2026-05-31T13:22:13Z</dcterms:created>
  <dcterms:modified xsi:type="dcterms:W3CDTF">2026-05-31T13:22:13Z</dcterms:modified>
</cp:coreProperties>
</file>