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 том, что будет завтра и чуть позже.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Киләчәк заман хикәя фигыль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эта форма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рассказывать о планах, ответах на уроке, играх после школы и маленьких обещаниях. В речи ребёнка такая форма звучит спокойно, понятно и очень по-деловому.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Киләчәк заман хикәя фигыль называет действие, которое ещё не случилось. Она показывает, что событие находится впереди, а не уже произошло вчера или сегодня.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можно сказать о планах и намерениях: что сделаю, что прочитаю, куда пойду, что приготовлю. Это очень удобная форма для короткого рассказа о будущем.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 формы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она близка русским словам «буду», «сделаю», «пойду», «прочитаю». Поэтому её легко понять, если помнить: речь идёт о завтрашнем или последующем действии.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форма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спрашивают, когда речь идёт об одном будущем действии. Вопрос подсказывает: событие ещё впереди, но уже ясно, что оно обязательно будет названо в ответе.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сделаю?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действующих лиц несколько, вопрос меняется, но смысл остаётся тем же. Форма всё равно показывает действие, которое пока только готовится случиться.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будут делать?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легко связывать с детскими делами: учёбой, игрой, прогулкой, помощью дома и чтением книги. Так будущая форма запоминается через знакомые ситуации.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дела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говорить и об одном человеке, и о другом. Она подходит для простых ответов в классе, когда нужно быстро и точно назвать будущее действие.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сделает?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форма в слове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строится по порядку: сначала берётся основа действия, а затем добавляется показатель будущего времени. Благодаря этому сразу видно, что глагол говорит о том, что будет позже.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основа, потом подсказка времени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можно показать ребёнка с учебником. Он уже собрался идти в школу, в библиотеку или на прогулку, а в слове словно слышится его следующий шаг.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 учебником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часто встречаются окончания -ачак, -әчәк, -ячак и -ячәк. Они присоединяются к слову и делают его узнаваемым, как маленький знак: «это про будущее».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помогает узнать форму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форма будущего времени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глагола действия получается форма для рассказа о будущем.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будущего времени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часто встречаются окончания -ачак и -әчәк. Они помогают показать, что действие произойдёт позже, и сразу делают слово похожим на форму будущего времени.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окончания зависит от звучания слова и от согласования гласных. Поэтому татарские формы будущего времени звучат мягко, плавно и легко узнаются на слух.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этим окончаниям присоединяются личные окончания, поэтому форма меняется в зависимости от того, кто будет выполнять действие. Так слово становится точным и удобным для речи.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Барырмын — пойду. В этом слове коротко слышится обещание движения вперёд. Оно сразу показывает, что действие ещё только предстоит.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Укырбыз — будем читать. Форма помогает говорить о совместном деле, которое запланировано на потом, а не уже сделано прямо сейчас.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русским переводом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Килерләр — они придут. Это удобный пример для разговора о нескольких людях, которые ещё только появятся или прибудут.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Язарсың — ты напишешь. Здесь ясно видно, что действие относится к будущему и связано с одним человеком, который что-то сделает позже.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форму в тексте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сам глагол и прислушаться к его окончанию. Именно оно часто подсказывает, что перед нами форма будущего времени.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слово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 мысленно добавить «буду», «сделаю» или «пойду», форма, вероятнее всего, действительно относится к будущему.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Сверить ответ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удобно искать там, где что-то запланировано, но ещё не случилось. Это главная смысловая подсказка.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по времени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говорится о завтрашнем дне, поездке, чтении или помощи, действие, скорее всего, ещё только будет.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Посмотреть на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положительных предложениях форма просто сообщает о будущем действии. Она не спорит и не отрицает, а спокойно рассказывает, что будет сделано позже.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форма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удобны в школе и дома. С их помощью можно пообещать, сообщить о задуманном деле или просто поделиться своими планами на завтра.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понять смысл: Мин китап укыячакмын. Бу дежурный класс җыештырачак. Оба предложения говорят о планах и делах без лишних объяснений.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нужна тогда, когда действие не случится. В речи она звучит как: «не буду», «не сделает», «не пойдёт», и сразу показывает отказ или невозможность.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форме удобно спокойно отвечать на вопросы, объяснять свои планы и вежливо говорить «нет». Она помогает не обещать лишнего и говорить точно, без путаницы.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отрицание, смысл меняется на противоположный: действие остаётся в будущем, но уже как то, чего не будет. Это легко проверить по смыслу.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вчера и завтра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вспоминает, как вчера читал книгу и рисовал дома. Всё это уже произошло, поэтому слова стоят в прошедшем времени. В такой речи важно рассказывать о том, что осталось позади, как след на песке после прогулки.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уже закончился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смотрит в календарь и говорит о завтрашнем дне: она пойдёт в школу, прочитает новую сказку и поможет маме. Здесь слова показывают будущее, потому что действие ещё не случилось, а только запланировано.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 ещё впереди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эта форма особенно нужна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рассказывает, что будет делать после уроков, форма помогает спокойно и коротко назвать свои дела: пойти домой, сделать уроки, погулять.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 день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звучит в обещаниях: помочь, принести, прочитать, убрать. Она делает слова понятными и показывает, что дело ещё только будет.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историях о будущем такая форма помогает собрать несколько действий подряд. Получается простой и живой рассказ без лишних слов.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рассказы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так удобно отвечать о своих намерениях и планах. Ребёнок говорит ясно и уверенно, не путаясь в длинных объяснениях.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проверку формы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узнать форму будущего времени в слове и в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путают будущее и настоящее время. Тогда слово звучит привычно, но по смыслу оно должно рассказывать о действии, которое ещё только произойдёт.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проверка — смысл предложения. Если действие пока только планируется, значит, нужна форма будущего времени, а не другое время.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так: окончание выбрано неудачно, хотя слово кажется знакомым. В таких случаях помогает медленно произнести форму и сравнить её с примером.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личное окончание. Без него форма получается неполной, и слушателю труднее понять, кто именно будет делать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день, три будущих действия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 Алия прочитает сказку и внимательно дойдёт до последней страницы. Потом она улыбнётся и выберет героя, которого захочет нарисовать. В её руках уже будто живут книга и карандаши.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перед сном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рисунок будет готов, девочка сложит карандаши и посмотрит на свою работу с удовольствием. Это маленький, но очень понятный рассказ о будущем. На нём легко увидеть улыбку и чувство успеха.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выполненной работы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Алия нарисует героя яркими цветами и аккуратно подпишет рисунок. Затем она покажет его друзьям и услышит добрые слова. В истории всё идёт вперёд, одно действие за другим.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для друзей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выучить тему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тему на коротких и знакомых примерах. Когда рядом стоят простые пары вроде «сегодня читаю — завтра прочитаю», смысл сразу становится яснее.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способ — сравнивать слова из повседневной жизни. Чем чаще форма встречается в знакомых делах, тем легче она узнаётся в тексте и речи.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помогает чтение вслух. Ребёнок слышит окончание, замечает форму и быстрее запоминает её, как любимую рифму, только без стихов и барабанов.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перед ответом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самопроверка помогает не торопиться и точно определить форму будущего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Киләчәк заман хикәя фигыль помогает говорить о действиях, которые ещё только будут. Это удобная форма для планов, обещаний и маленьких рассказов о завтрашнем дне.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отвечает на вопросы о том, что сделает человек или что произойдёт потом. По смыслу сразу понятно: событие ещё впереди, а не уже позади.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выводы по теме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кажется простой, потому что правило короткое и понятное. А в речи она очень полезна: с ней легче говорить о делах, мечтах и обещаниях.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 можно узнать по окончанию и по содержанию предложения. Если действие запланировано на потом, значит, перед нами именно будущее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помогает рассказывать о планах, мечтах и делах завтрашнего дня. Если помнить про значение, вопрос, окончание и смысл, форму легко узнать и правильно использовать.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говорим о том, что будет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2026-05-21T13:34:21Z</dcterms:created>
  <dcterms:modified xsi:type="dcterms:W3CDTF">2026-05-21T13:34:21Z</dcterms:modified>
</cp:coreProperties>
</file>