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«What Ever Happened to Uncle Oscar?» — часть I: школьный разбор текста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тайна и первые вопросы 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рассказ помогает читать на английском, находить героев, понимать место действия, замечать новые слова и отвечать на короткие вопросы по смыслу.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текст работает на уроке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часть особенно важна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Знакомит с атмосферой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сразу задаёт спокойный, но напряжённый тон. Читатель видит обычную семейную ситуацию и одновременно понимает, что в ней скрыт более глубокий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Оставляет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раскрывает всё сразу, поэтому у школьников появляется желание узнать, что именно произошло. Такие недосказанные моменты делают чтение более внимательным и осмысленным.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 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текста появляются слова и выражения, которые повторяются дальше. Они помогают лучше понимать сюжет, запоминать лексику и связывать отдельные детали в одну историю.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 первой части удобно пересказывать своими словами. Это помогает выделять главное, объяснять поступки героев и говорить о тексте простыми английскими фразами.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не завершает историю, а создаёт основу для следующего чтения. Именно поэтому важно замечать намёки, детали поведения взрослых и первые признаки тайны.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 как главная обстановка истории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связаны с родными людьми, поэтому текст легко соотнести с темой family. Для понимания особенно важны слова о членах семьи и их отношениях друг с 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заметны обычные домашние действия и разговоры. Такая обстановка помогает ученикам узнавать знакомую лексику по теме home и понимать, как строится семейный диалог.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Тёплая, но тихая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выглядит привычным и спокойным, однако в нём чувствуется сдержанность. Это делает историю интересной: обычное место действия постепенно превращается в пространство тайны.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понять фон
</a:t>
            </a:r>
            <a:pPr algn="l" indent="0" marL="0">
              <a:lnSpc>
                <a:spcPct val="115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иллюстрация с семейным домом, старой фотографией или тихой комнатой. Такие детали поддерживают настроение текста и помогают лучше представить обстановку рассказа.
</a:t>
            </a:r>
            <a:endParaRPr lang="en-US" sz="9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234" y="1508528"/>
            <a:ext cx="406173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«What Ever Happened to Uncle Oscar?», часть I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показываем, как строится начало истории и почему оно важно для дальнейшего чтения.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выстраивает интригу: читатель получает достаточно деталей, чтобы заинтересоваться, но не получает полного объяснения.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первой части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дядя Оскар в 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загадочный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Оскар не представлен как обычный родственник: о нём говорят осторожно и не спеша. Именно поэтому его имя сразу становится центром внимания читателя.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без длинных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может быть значимым даже тогда, когда почти не действует. Здесь его роль создают упоминания, реакция семьи и ощущение, что о прошлом знают не всё.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упоминание дяди Оскара усиливает интерес к истории. Вопрос не в том, кто он, а в том, почему вокруг него столько скрытности.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к сюжету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важно заметить: один герой может направлять весь рассказ. Дядя Оскар становится ключом к пониманию тайны и дальнейшего развития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постепенно возникает тайна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 намёков в первой части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 тексту «What Ever Happened to Uncle Oscar?», часть I
</a:t>
            </a:r>
            <a:endParaRPr lang="en-US" sz="984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возникают одновременно: текст удерживает внимание не событиями, а намёками, паузами и осторожными репликами взрослых.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любопытство и ожидание: именно они заставляют читать дальше и искать объяснение скрытой семейной истории.
</a:t>
            </a:r>
            <a:endParaRPr lang="en-US" sz="126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первая часть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166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263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выражения, полезные для чтения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home помогает говорить о месте, где разворачиваются события. Оно связывает текст с привычной для школьников темой дома и семейной жизни.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family нужна, чтобы понять отношения между героями. Она помогает называть родных людей и описывать их роли в истории коротко и ясно.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Uncle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uncle особенно важно, потому что оно напрямую связано с дядей Оскаром. Оно помогает быстро распознать, почему именно этот персонаж так важен для сюжета.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и тайна — ключ к пониманию настроения рассказа. Это слово показывает, что в семье есть недосказанность, которую автор не раскрывает сразу.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вопрос и strange помогают замечать странности и формулировать свои мысли по содержанию. Они полезны для ответов, обсуждения и короткого пересказа.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первой части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только внешнее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история похожа на обычный семейный эпизод. Однако под этой внешней простотой скрывается напряжение, которое постепенно становится заметным внимательному читателю.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ведут себя сдержанно, поэтому в тексте появляется ощущение скрытой проблемы. Это не открытый конфликт, а тихая тревога, которую нужно заметить по деталям.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недосказанности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объясняет всё сразу, и именно поэтому возникает интерес. Недосказанность заставляет думать, что за обычными словами скрывается важное событие из прошлого.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 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вечер, старый дом, тихая комната или семейная фотография. Такие изображения усиливают настроение ожидания и помогают представить загадочную атмосферу первой части.
</a:t>
            </a:r>
            <a:endParaRPr lang="en-US" sz="9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«Whatever Happened to Uncle Oscar?», часть I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истории и как это влияет на развитие тайны в первой части текста.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по-разному реагируют на одну ситуацию: одни замечают, другие скрывают. Это сразу создаёт интригу и делает семейную историю загадочной.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их роль в первой части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рассказчика в понимании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ведёт читателя по событиям и отмечает то, что кажется ему необычным. Благодаря этому мы не просто узнаём факты, а видим историю как цепочку наблюдений и вопросов.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Намёки вместо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слова автор не раскрывает всё сразу. Читатель получает только детали, которые помогают догадываться о скрытом смысле, и сам начинает искать причину странного поведения взрослых.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замечает тон разговора, паузы и осторожные ответы. Эти наблюдения показывают, что в доме есть напряжение, хотя внешне всё выглядит спокойно и привычно.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через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пятиклассников такой способ повествования особенно полезен: он учит внимательно читать, связывать мелкие признаки между собой и делать выводы о героях по их 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текста «Whatever Happened to Uncle Oscar?», часть I
</a:t>
            </a:r>
            <a:endParaRPr lang="en-US" sz="97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сильнее всего влияют на восприятие начала рассказа и на поведение героев.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тайна задают основу сюжета, а ожидание и страх усиливают напряжение. Прошлое связано с дядей Оскаром и объясняет скрытый конфликт.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первой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текста, которые помогают понимать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перегружает начало длинными объяснениями. Небольшие описания помогают быстро понять, кто рядом с кем, где происходит действие и почему обстановка кажется необычной.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Намёки на 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 реплики звучат осторожно и не объясняют всё прямо. Именно такие намёки подсказывают, что в семье есть событие, о котором пока не говорят открыто.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предмет, имя или реакция упоминаются несколько раз, это знак, что деталь важна. Читатель начинает внимательнее следить за ней и лучше понимает скрытый смысл.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специально оставляет часть информации неизвестной. Это делает чтение интереснее и учит школьников не торопиться с выводами, а искать подтверждение в самом рассказе.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читатель понимает, что в истории есть тайна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 первой части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на которые стоит обратить внимание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хранится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комната может многое рассказать о семье без прямых объяснений. В ней часто видны вещи из прошлого: полки, коробки, фотографии, письма. Такие предметы создают ощущение памяти и подсказывают, что история связана не только с настоящим.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фотография способна стать важной деталью рассказа. Если герои смотрят на неё или говорят о ней с осторожностью, читатель понимает: за изображением скрыта история, которая ещё не рассказана полностью.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разговором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 часто говорит больше, чем длинное объяснение. Когда взрослые замолкают или отвечают не сразу, это усиливает напряжение и показывает, что в семье есть тема, о которой трудно говорить открыто.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63463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«Whatever Happened to Uncle Oscar?», часть I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проверить понимание сюжета и увидеть, какие детали текста уже известны, а какие ещё скрыты.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построена так, чтобы вызвать вопросы и удержать внимание. Ответы появляются не сразу, поэтому читатель должен внимательно следить за деталями.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содержанию первой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 уроком английского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использовать для чтения вслух на уроке. Короткие фразы и понятный сюжет помогают отрабатывать произношение, интонацию и уверенное чтение без спешки.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встречается лексика по темам семьи, дома и чувств. Ученики могут выписывать незнакомые слова, находить их значение и учиться использовать их в простых предложениях.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 содержанию
</a:t>
            </a:r>
            <a:pPr algn="l" indent="0" marL="0">
              <a:lnSpc>
                <a:spcPct val="115000"/>
              </a:lnSpc>
              <a:buNone/>
            </a:pPr>
            <a:r>
              <a:rPr lang="en-US" sz="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задавать короткие вопросы о героях, месте действия и странных деталях. Такие задания тренируют понимание текста и учат отвечать на английском кратко и точно.
</a:t>
            </a:r>
            <a:endParaRPr lang="en-US" sz="806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подходит для небольшого пересказа своими словами. Это помогает закрепить сюжет, повторить ключевую лексику и лучше понять, как строится простая история на английском языке.
</a:t>
            </a:r>
            <a:endParaRPr lang="en-US" sz="7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первой части текста «Whatever Happened to Uncle Oscar?»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понятным и скрытым делает начало рассказа особенно интересным для чтения и обсуждения на уроке.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часть даёт опору для понимания сюжета, а неизвестная заставляет задавать вопросы. Именно это удерживает внимание и подготавливает к продолжению.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понятно, а что ещё неизвестно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тайна начинается с деталей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знакомит с семьёй, намекает на важность дяди Оскара и оставляет читателя с вопросами. Именно внимательное чтение деталей помогает понять замысел автора и захотеть продолжить историю.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2026-05-29T15:40:09Z</dcterms:created>
  <dcterms:modified xsi:type="dcterms:W3CDTF">2026-05-29T15:40:09Z</dcterms:modified>
</cp:coreProperties>
</file>