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телефон службы спасения 112: номер, который должен знать каждый школьник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 — номер, который может спасти время и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единый номер 112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случается беда, человеку трудно быстро вспомнить нужный телефон. Единый номер 112 упрощает обращение за помощью и сокращает время до выезда специалистов.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112 можно сообщить о пожаре и сразу передать информацию пожарно-спасательной службе, не теряя времени на поиск отдельного номера.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нужна полиция, оператор уточнит ситуацию и направит обращение туда, где смогут быстрее отреагировать на происшествие или угрозу.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травме, резком ухудшении самочувствия или потере сознания вызов передают в скорую помощь, чтобы медицинская помощь прибыла как можно быстрее.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чувствуется запах газа или есть подозрение на утечку, сообщение перенаправляют в аварийную газовую службу для срочной проверки и устранения опасности.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службы вызывают через номер 112
</a:t>
            </a:r>
            <a:endParaRPr lang="en-US" sz="22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номера помогают быстро связаться с нужной службой в опасной ситуации.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экстренные номера в России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 используют, когда нужно быстро получить помощь и некогда выбирать между отдельными номерами.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номера экстренных служб в России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школьнику и его семье звонят по 112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нужен при пожаре, запахе газа, сильном кровотечении, потере сознания, ДТП или угрозе насилия. В этих случаях важно не ждать и сразу сообщить о происшествии.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Обращаться по 112 может и подросток, если рядом настоящая опасность. На изображении уместны школьник с телефоном и значки нужных экстренных служб.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вызов по номеру 112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обращения от происшествия до выезда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точный адрес, ближайшие ориентиры и место, где произошла беда. Чем точнее указание, тем быстрее помощь найдёт нужную точку.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сведения нужно назвать оператору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кратко объясняют, что случилось, сколько человек пострадало и есть ли угроза жизни. Спокойный и чёткий ответ помогает оператору принять решение без задержек.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важно назвать своё имя и номер телефона для связи. Если оператор перезвонит или задаст уточняющий вопрос, это ускорит передачу вызова и не позволит потерять время.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бытовая ситуация может быстро перейти в опасную, если рядом нет взрослых или специалистов.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обращения чаще всего поступают в экстренные службы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люди обращаются из-за угрозы жизни, травм и бытовых аварий. Быстрый звонок помогает не терять драгоценные минуты.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типичным причинам обращений в экстренные службы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оператор службы 112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Принимает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выслушивает звонок, сохраняет спокойствие и сразу начинает уточнять, что произошло. Это помогает не упустить важные детали и быстрее понять, какая помощь нужна.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срочность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ситуации оператор оценивает, есть ли прямая угроза жизни, нужна ли скорая помощь или требуется выезд другой службы. От этого зависит скорость реагирования.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вызов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уточнения данных оператор направляет сообщение в нужную службу и следит, чтобы информация не потерялась при передаче. Это экономит время в критический момент.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короткие указания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это необходимо, оператор подсказывает, как действовать до приезда специалистов: отойти от опасного места, ждать помощь или не приближаться к источнику угрозы.
</a:t>
            </a:r>
            <a:endParaRPr lang="en-US" sz="8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номер 112 важно запомнить заранее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ситуациях нельзя тратить время на поиск нужного телефона. Если 112 уже запомнен, можно сразу позвать помощь, даже когда человек растерян или находится один.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особенно полезен в дороге, на улице и в незнакомом месте. Иногда он доступен даже при нулевом балансе, поэтому знание цифр заранее действительно важно.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звонить по 112 ради шутки или проверки: ложный вызов отвлекает оператора и может задержать помощь людям, которые действительно находятся в опасности.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сразу завершать разговор, если оператор задает вопросы. Иногда именно уточнения помогают быстро понять, какая служба нужна и куда направлять помощь.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сообщать выдуманные сведения или скрывать важные детали происшествия. Неточный рассказ может привести к ошибке в выборе службы и потере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отвлекать линию повторными звонками без причины. Экстренный номер должен быть свободен для тех, кому помощь нужна срочно и прямо сейчас.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при звонке по 112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действия ускоряют помощь, а какие мешают оператору быстро принять решение.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 неправильные действия при вызове помощи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и точные ответы помогают быстрее передать вызов в нужную службу и уменьшают риск ошибок.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правилам вызова экстренных служб и обращению по номеру 112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 школьника при опасности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угрозе дома, в школе или на улице: сначала безопасность, затем вызов помощи и выполнение указаний оператора.
</a:t>
            </a:r>
            <a:endParaRPr lang="en-US" sz="8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01469"/>
            <a:ext cx="274800" cy="24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номер 112 помогает дома и в школе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 дым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помещении появился огонь или запах дыма, 112 помогает быстро связаться с пожарно-спасательной службой и не терять время на поиск другого номера.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или ухудшение самочувствия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порезе, сильном кровотечении, потере сознания или резком ухудшении состояния оператор направит вызов в скорую помощь и подскажет, как действовать до приезда врачей.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ситуация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застрял лифт, произошла поломка с риском для людей или возникла другая опасная ситуация, 112 поможет быстро привлечь нужную службу к месту происшествия.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действия незнакомых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угроза насилия или подозрительное поведение взрослых, школьник может сообщить об этом через 112 и получить помощь, даже если поблизости нет знакомого взрослого.
</a:t>
            </a:r>
            <a:endParaRPr lang="en-US" sz="8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особенно полезен, когда человек волнуется и не может быстро вспомнить нужную службу.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единый номер удобнее нескольких отдельных номеров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112 — экономия времени: меньше сомнений, быстрее звонок и точнее направление помощи.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организационных преимуществ единого экстренного номера 112 и отдельных номеров служб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которые помогают службе 112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сразу показывает, где нужна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звонящий не может точно назвать место, система помогает определить его местоположение и передать данные диспетчеру. Это особенно важно в лесу, на трассе или в незнакомом районе города, где каждая минута имеет значение.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Диспетчерский центр принимает вызов без задержки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оператор видит сообщение, уточняет детали и быстро решает, какую службу подключить. На экране — карта, данные звонка и короткая запись разговора, чтобы помощь отправилась по правильному адресу.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 можно передать между регионами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находится далеко от дома или едет через несколько районов, вызов не теряется. Система помогает направить информацию туда, где работают нужные специалисты, и продолжить обработку без лишних пауз.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в России и других странах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112 принят как общий номер для экстренных служб, чтобы человеку не приходилось запоминать несколько разных телефонов.
</a:t>
            </a:r>
            <a:endParaRPr lang="en-US" sz="1020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внедрение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112 вводится постепенно и дополняет привычные номера 101, 102, 103 и 104, помогая быстрее вызвать нужную службу.
</a:t>
            </a:r>
            <a:endParaRPr lang="en-US" sz="980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для любой опасной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112 состоит в том, чтобы дети и взрослые могли получить помощь проще, быстрее и понятнее, независимо от места и обстоятельств.
</a:t>
            </a:r>
            <a:endParaRPr lang="en-US" sz="9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человек набирает правильный номер, тем меньше риск растеряться и упустить важные секунды.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помогает уменьшить номер 112
</a:t>
            </a:r>
            <a:endParaRPr lang="en-US" sz="274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 снижает потери времени и помогает быстрее передать сигнал туда, где нужна срочная помощь.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правилам вызова экстренных служб и организации единого номера 112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школьника: что нужно помнить о номере 112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звонком важно знать свой адрес, ориентиры рядом и номер телефона для связи. Спокойный голос, короткие фразы и точные ответы помогают оператору быстрее понять ситуацию.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 — бесплатный и круглосуточный номер экстренной помощи. Его набирают только при реальной опасности, когда нужна быстрая помощь пожарных, медиков, полиции или газовой службы.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шутить, путаться в объяснениях или завершать разговор раньше времени. Чем внимательнее школьник передаст сведения, тем быстрее помощь прибудет на место.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помогает быстро связаться с нужной службой и не терять время в опасной ситуации. Для школьника это простое, но очень важное правило безопасности.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телефон службы спасения: знание, которое повышает безопасность
</a:t>
            </a:r>
            <a:endParaRPr lang="en-US" sz="25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2026-05-21T01:58:41Z</dcterms:created>
  <dcterms:modified xsi:type="dcterms:W3CDTF">2026-05-21T01:58:41Z</dcterms:modified>
</cp:coreProperties>
</file>