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движение звёзд на разных широтах: ключевые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и широта определяют путь звёзд на ночном небе.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и её роль в астрономии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влияет на угол наклона небесной сферы и видимость звёзд. Это определяет высоту светил над горизонтом, наличие циркумполярных звёзд и время наблюдения, что важно для ориентирования и изучения небесных явлений.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небесной сферы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небесной 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Небесная сфера — воображаемая сфера с наблюдателем в центре, на которой размещаются звёзды и другие объекты для упрощения их координатного описания. Это удобная система для понимания положения светил.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и термины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экватор, полюса мира, зенит, горизонт и меридиан — фундаментальные ориентиры. Они формируют основу систем координат и помогают описать движение звёзд относительно наблюдателя.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видимого движения звёзд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суточное движение звёзд обусловлено вращением Земли вокруг своей оси, создавая кажущийся круговой путь светил по небесной сфере.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вращаются вокруг оси, проходящей через северный и южный полюс мира, совершая полный оборот за сидерический период — 23 часа 56 минут.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одинаково для всех звёзд в пределах одного участка неба, обеспечивая синхронность наблюдения и предсказуемость переходов светил.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принципов позволяет объяснить изменение положения звёзд и строить модели их видимых траекторий по небу.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видимого движения звёзд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Циркумполярные звёзды: вечные спутники неба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Циркумполярные звёзды не заходят за горизонт и видимы круглосуточно. Их количество и расположение зависят от широты, повышая ориентир для навигации и астрономических наблюдений.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Восходящие звёзды: появление на восточном горизонте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звёзды появляются над горизонтом, становятся видимы в ночное время, затем заходят. Их видимость меняется с сезонами и широтой наблюдателя.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Заходящие звёзды: прощание с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Заходящие звёзды пропадают за горизонтом, ограничивая время их наблюдения. Их движение отражает циклические изменения и помогает определять время.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движения звёзд на экваторе 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экваторе небесный экватор совпадает с горизонтом, а полюса мира находятся точно на востоке и западе горизонта.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звёзды восходят и заходят строго вертикально, движутся по дугам, перпендикулярным горизонту, что отличается от наклонённой траектории на других широтах.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Циркумполярных звёзд на экваторе не существует — все светила поочерёдно видны и скрываются за горизонтом в течение суток.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Полярной звезды в зависимости от широты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Полярной звезды напрямую равна географической широте северного полушария, позволяя легко определить местоположение наблюдателя.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линейное соответствие служит надёжным методом навигации и определения широты в северных широтах.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наблюдения, базовые данные по определению широты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суточного движения на средних широтах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звёзд — циркумполярные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широтах 45°–60° значительная часть звёзд остаётся постоянно над горизонтом, становясь циркумполярными. Остальные звёзды периодически восходят и заходят, что создаёт разнообразие наблюдений.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Наклонённые траектории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круги наклонены к горизонту под углом, равным широте места. Это меняет продолжительность видимости и ориентацию пути звёзд на ночном небе.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астрономических условий в полярных зонах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полюсов мира один из небесных полюсов находится почти в зените, делая большинство звёзд циркумполярными и постоянно видимыми.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дня и ночи достигает нескольких месяцев, возникает феномен полярного дня и ночи без смены привычного суточного ритма звёздных переходов.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смены ночного и дневного неба создаёт уникальные условия для астрономических наблюдений и влияет на климатические циклы региона.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51645"/>
            <a:ext cx="4873500" cy="17630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видимых траекторий звёзд на разных широтах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зависимость положения полюса мира, наличие циркумполярных звёзд и особенности траекторий звёзд от широты наблюдателя.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широты наклон траекторий звёзд возрастает, а число циркумполярных звёзд увеличивается.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данные и наблюдения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и северное полушарие: астрономические особенности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Полярная звезда служит удобным ориентиром, оставаясь почти неподвижной, в то время как в южном полушарии её не видно из-за положения межзвёздного северного полюса.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полушарие обладает своей точкой вращения — южным небесным полюсом, рядом с которым находится звезда Сигма Октанта, менее яркая и практически невидимая невооружённым глазом.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звёзд вокруг южного и северного полюса мира симметричны, но зеркально противоположны, что отражается в виде созвездий и направлений их движения на небесной сфере.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принципы и циклы астрономических явлений одинаковы для обоих полушарий, обеспечивая универсальность законов движения звёзд при различном географическом положении.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широты на видимость циркумполярных звёзд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широт задают изменения положения полюса мира и параметры видимости звёзд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против деревни: практические аспекты наблюдений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районы страдают от интенсивного светового загрязнения, которое значительно сокращает количество видимых на небе звёзд, особенно слабых и удалённых объектов, снижая качество астрономических наблюдений.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местности, вдали от городских огней, видимость звёзд значительно лучше, что позволяет наблюдать более слабые созвездия и циркумполярные звёзды, благодаря прозрачности атмосферы и меньшему количеству помех.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широты для навигации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ориентировались на высоту Полярной звезды для определения широты в северном полушарии и на созвездия, видимые с юга, в южном.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астрономических инструментов, таких как секстант, улучшило измерение высоты светил и, соответственно, определение широты с большей точностью.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географических открытий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методы закрепились как основной способ навигации, позволив точнее прокладывать морские маршруты и повышать безопасность плаваний.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сочетает традиционные астрономические знания с спутниковыми технологиями, но базовые принципы определения широты на основе высоты звёзд остаются важными.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карты: изменение созвездий по широте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над экватором — окно в оба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на экваторе может увидеть почти все главные созвездия северного и южного полушарий, что делает этот регион уникальным для комплексного изучения звёздного неба.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видимости на высоких широтах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широтах видна ограниченная часть созвездий. Например, Кассиопея всегда видна в северных широтах, тогда как Крест Юга достояние исключительно южного небосклона.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видимости созвездий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осенне-зимний период классические созвездия, такие как Орион, становятся доминирующими на ночном небе, обеспечивая узнаваемые ориентиры для наблюдений.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ночном небе преобладают созвездия, входящие в Летний треугольник — Вега, Денеб и Альтаир, характерные для средней полосы России и близлежащих широт.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по орбите вокруг Солнца, меняя вечернее небо и раскрывая разные созвездия в прохождении сезонов для наблюдателя на одной широте.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звёздного неба, видимого с разных широт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Наблюдатели на экваторе имеют полный обзор неба в течение года, но на больших широтах видимый объём сокращается из-за ограничений суточных траекторий.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видимости связано с увеличением доли циркумполярных звёзд и изменением траекторий, что влияет на выбор наблюдательных методов.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исследования,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астрономические обсерватории: выбор широты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Чили, обсерватория Параналь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на широте примерно 24° южной широты, что обеспечивает высокую прозрачность атмосферы и отличный обзор южной части неба.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Канарские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Своеобразная географическая широта около 28° северной широты сочетается с минимальным световым загрязнением, что идеально для различных астрономических наблюдений.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Гавайи, обсерватория Мауна-Кеа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 19° северной широты предоставляет уникальные условия для наблюдения как северного, так и экваториального неба с минимальными помехами.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и культура: влияние на искусство и мифологию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в мифологиях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Созвездие Ориона символизирует охотника в различных культурах, являясь центральным персонажем множества легенд и эпосов благодаря своей яркости и заметности на небе.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северное созвездие играет важную роль в навигации и мифологии, часто ассоциируясь с охраной, циклом времени и историей народов Европы и Северной Америки.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Крест — символ юга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народов Южного полушария Крест Юга был навигатором и объектом духовного поклонения. Его изображения нашли отражение в искусстве, национальных символах и народных преданиях.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широты в астрономии и культуре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влияет на наблюдаемые звёзды, их движение и культурное восприятие. Понимание этих закономерностей расширяет возможности астрономических исследований и исторического анализа.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2026-05-07T22:51:51Z</dcterms:created>
  <dcterms:modified xsi:type="dcterms:W3CDTF">2026-05-07T22:51:51Z</dcterms:modified>
</cp:coreProperties>
</file>