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физиологических систем органов человека и ключевые темы
</a:t>
            </a:r>
            <a:endParaRPr lang="en-US" sz="29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органов обеспечивают жизнедеятельность и взаимодействие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основы и значение физиологии человека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основы и значение физиологии человека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физиологических систем началось в античности, развивается до наших дней. Современные знания помогают понять работу органов и важность их взаимодействия для здоровья.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система: ключевые функции и строение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 периферическая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делится на центральную, включающую головной и спинной мозг, и периферическую — многочисленные нервные волокна, передающие сигналы по всему телу.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жизненными процессами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контролирует движение, ощущения, дыхание и сердцебиение, обеспечивая координацию действий организма в ответ на внешние и внутренние изменения.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— основные клетки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головном мозге человека насчитывается примерно 86 миллиардов нейронов, которые передают информацию посредством электрических и химических сигналов.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система: структура и функции транспорта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мотор циркуляции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 прокачивает кровоток, поддерживая движение крови по сосудам и обеспечивая жизненно важные органы кислородом и питательными веществами.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Сосудистая сеть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доставляют кровь от сердца, вены возвращают её обратно, а капилляры обеспечивают обмен веществ между кровью и тканями организма.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системы в цифрах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совершает около 100 000 сокращений в день, а кровь в организме человека в среднем составляет от 4 до 6 литров.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система: обеспечение газообмена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система: обеспечение газообмена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— носовая полость, гортань, трахея, бронхи и лёгкие. Они обеспечивают поступление кислорода в кровь и удаление углекислого газа из организма.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и выдох происходят благодаря диафрагме и дыхательным мышцам, контролируя частоту и глубину дыхательных движений, обычно составляющих 15–18 в минуту.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система: преобразование пищи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система: преобразование пищи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рот, пищевод, желудок и кишечник, где пища механически измельчается и химически расщепляется ферментами для усвоения.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поджелудочная железа выделяют важные соки, способствующие перевариванию, а желудок выделяет до 2 литров желудочного сока в сутки для обработки пищи.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система: структура и функции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роль костей и мышц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включает 206 костей, более 600 мышц, суставы и связки, которые обеспечивают поддержку, защиту и движение тела.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в подростковом возрасте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ускоряется рост костей и мышц, увеличивается костная масса, что влияет на пропорции и функциональные возможности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система: фильтрация и удаление веществ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почек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до 150 литров крови ежедневно, удаляя из организма токсичные вещества и поддерживая баланс воды и солей.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мочевыводящих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Мочеточники, мочевой пузырь и уретра обеспечивают транспорт и выведение мочи, регулируя водно-солевой обмен и удаление конечных продуктов обмена.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система: защита организма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система: защита организма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состоит из лимфоидных органов, включая костный мозг, лимфатические узлы и селезёнку, производящих лейкоциты для борьбы с инфекциями.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распознают чужеродные клетки, уничтожают патогены и предотвращают развитие заболеваний, поддерживая здоровье всего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1500" y="450000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система: регулирование гормонами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56450" y="2383725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железы: гипофиз, щитовидная железа, надпочечники и поджелудочная. Они выделяют гормоны, регулирующие рост, обмен веществ и реакции на стресс.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6450" y="3566650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гормональный фон активно изменяется, что влияет на половое развитие и адаптацию организма к внешним условиям.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501500" y="448775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система: регулирование гормонами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143" y="1221275"/>
            <a:ext cx="269571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системы организма, их ключевые функции и главные органы. Например, нервная система отвечает за управление, пищеварительная — за переработку пищи, выделительная — за очищение организма.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сравнение функций и органов основных систем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система выполняет уникальные функции, совместно обеспечивающие жизнедеятельность и здоровье организма.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связи и взаимодействия физиологических систем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 и взаимодействие систем организма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поддержание равновесия внутренней среды организма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гомеостаза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обеспечивает стабильность внутренних условий организма при изменениях внешней среды. Это важное свойство, позволяющее сохранять здоровье и нормальное функционирование всех органов.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физиологических систем в гомеостазе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регулирует концентрацию воды и солей, дыхательная — уровень кислорода, а эндокринная — гормональный баланс и температуру, поддерживая целостность процессов.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частоты сердечных сокращений с возрастом связано с увеличением размера сердца и его более эффективной работой.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изменения частоты сердечных сокращений по возрастам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 отражают адаптацию сердечно-сосудистой системы к потребностям организма на разных этапах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эритроцитов обусловлено их важной ролью в переносе кислорода к тканям организма.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состав клеток крови у подростков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клеток крови обеспечивает эффективное дыхание, защиту от инфекций и свёртываемость крови.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таблицы по гематологии,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характеризуется быстрым ростом опорно-двигательной системы, усилением роста костей и увеличением мышечной массы для поддержания физической активности.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развивается в плане повышения скорости передачи сигналов и формировании новых связей, что улучшает когнитивные способности и координацию.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в эндокринной системе усиливают обмен веществ и влияют на физическое и эмоциональное развитие подростков.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роста и развития систем органов в подростковом возрасте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снабжает организм необходимыми веществами для нормального функционирования всех систем и предотвращает дефицит витаминов и минералов.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и отдых способствуют восстановлению нервной системы и поддержанию иммунитета, что важно для здоровья подростков.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укрепляет сердечно-сосудистую и опорно-двигательную системы, улучшая выносливость и мышечный тонус.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образа жизни на физиологические системы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привычки, такие как курение и избыточное использование гаджетов, могут нарушать работу многих систем, снижая здоровье и концентрацию.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и нарушения систем органов у подростков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физической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движение приводит к слабости мышц, плохой осанке и развитию сколиоза, что сказывается на опорно-двигательной системе.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железа и витаминов вызывает анемию, снижая уровень энергии и влияя на работоспособность организма.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Переутомление и стресс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Хроническое переутомление приводит к снижению иммунитета и частым простудам из-за ослабления защитных функций организма.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режима сна и гигиены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и несоблюдение гигиены способствуют развитию гастрита и других заболеваний желудочно-кишечного тракта.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64" y="1909161"/>
            <a:ext cx="203287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6208" y="1909161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2658" y="1909161"/>
            <a:ext cx="15637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29194"/>
            <a:ext cx="236400" cy="210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333" y="1929244"/>
            <a:ext cx="236400" cy="210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профилактики здоровья систем органов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упражнения укрепляют сердечно-сосудистую и опорно-двигательную системы, помогают поддерживать здоровый вес и улучшают настроение.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достаточным количеством витаминов и минералов поддерживает организм подростка в период интенсивного роста.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осанка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поддержание правильной осанки предотвращает развитие сколиоза и снижает нагрузку на позвоночник и мышцы.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и соблюдение чистоты тела снижают риск проникновения инфекций и укрепляют иммунитет.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осмотры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посещения врача помогают вовремя выявить нарушения и принять меры для сохранения здоровья и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понимания физиологических систем для здоровья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функций систем организма помогает заботиться о здоровье, предотвращать болезни и поддерживать гармоничное развитие в подростковом возрасте и далее.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2026-05-09T00:57:14Z</dcterms:created>
  <dcterms:modified xsi:type="dcterms:W3CDTF">2026-05-09T00:57:14Z</dcterms:modified>
</cp:coreProperties>
</file>