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1085985" y="1196341"/>
            <a:ext cx="35850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между сторонами и углами треугольника
</a:t>
            </a:r>
            <a:endParaRPr lang="en-US" sz="3565" dirty="0"/>
          </a:p>
        </p:txBody>
      </p:sp>
      <p:sp>
        <p:nvSpPr>
          <p:cNvPr id="5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треугольнике самая длинная сторона лежит напротив самого большого угла.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связи помогают и зачем они нужны
</a:t>
            </a:r>
            <a:endParaRPr lang="en-US" sz="2406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соотношения применяют в задачах на построение, измерение и сравнение фигур. По данным углам выбирают нужную длину стороны, находят неизвестные величины и проверяют, может ли треугольник вообще существовать.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сравнения сторон и углов
</a:t>
            </a:r>
            <a:endParaRPr lang="en-US" sz="2382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сторона треугольника длиннее другой, то угол напротив неё тоже больше. Значит, величины можно сравнивать без линейки и транспортира, опираясь на противоположность элементов.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сторона короче, то соответствующий ей противоположный угол меньше. Такое «согласование» работает для любого треугольника и сохраняет порядок величин при сравнении.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всегда идёт только между противоположными элементами: сторона — угол напротив неё. Углы, соседние с выбранной стороной, здесь напрямую не сопоставляют, иначе получится ошибка.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примера заданы в условии (треугольник ABC: a=8 см, b=6 см, c=7 см; A=75°, B=55°, C=50°).
</a:t>
            </a:r>
            <a:endParaRPr lang="en-US" sz="906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сторон и углов совпадает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здесь расположены по убыванию: a &gt; c &gt; b, и углы тоже по убыванию: A &gt; B &gt; C.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подтверждает: большему углу соответствует большая противоположная сторона, а меньшему — меньшая.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412" y="1434361"/>
            <a:ext cx="508500" cy="508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1971" y="1400852"/>
            <a:ext cx="438525" cy="5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утверждение тоже верно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619675" y="2210425"/>
            <a:ext cx="3442500" cy="193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больше — сторона длиннее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угол треугольника больше другого, то сторона напротив большего угла тоже длиннее. Аналогично меньшему углу соответствует меньшая противоположная сторона, без измерений.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4710245" y="2210425"/>
            <a:ext cx="3402600" cy="193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по углам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удобно, когда известны углы, а стороны нужно определить косвенно. По уже поставленному порядку углов легко понять, какая сторона будет самой большой, а какая — самой короткой.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513298"/>
            <a:ext cx="4724400" cy="22510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сравнении нужно сопоставлять только пары «сторона — противоположный угол»: a↔A, b↔B, c↔C.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примера заданы в условии.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правило считывается прямо из таблицы: наибольшая сторона соответствует наибольшему противоположному углу.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сравнения сторон и противоположных углов
</a:t>
            </a:r>
            <a:endParaRPr lang="en-US" sz="1952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для треугольника ABC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треугольнике ABC угол A лежит напротив стороны a, угол B — напротив стороны b, угол C — напротив стороны c. Такая схема помогает быстро связать элементы треугольника между собой.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задачах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сравниваете величины, правило работает только для противоположных пар. Поэтому в решении полезно держать постоянное соответствие: a↔A, b↔B, c↔C, а не перепутывать соседние элементы.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сторона и какой угол являются противоположными
</a:t>
            </a:r>
            <a:endParaRPr lang="en-US" sz="1796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неизвестный угол треугольника
</a:t>
            </a:r>
            <a:pPr algn="l" indent="0" marL="0">
              <a:lnSpc>
                <a:spcPct val="90000"/>
              </a:lnSpc>
              <a:buNone/>
            </a:pPr>
            <a:r>
              <a:rPr lang="en-US" sz="24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 опирается на сумму углов треугольника 180° и последующее сравнение с остальными углами.
</a:t>
            </a:r>
            <a:endParaRPr lang="en-US" sz="2469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09" y="1505257"/>
            <a:ext cx="443700" cy="35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2474" y="1485537"/>
            <a:ext cx="443700" cy="3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6754" y="1471987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2000" y="397625"/>
            <a:ext cx="6627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 и равные элементы
</a:t>
            </a:r>
            <a:endParaRPr lang="en-US" sz="2059" dirty="0"/>
          </a:p>
        </p:txBody>
      </p:sp>
      <p:sp>
        <p:nvSpPr>
          <p:cNvPr id="11" name="Text 1"/>
          <p:cNvSpPr txBox="1"/>
          <p:nvPr/>
        </p:nvSpPr>
        <p:spPr>
          <a:xfrm>
            <a:off x="596800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 — равные углы при основании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равнобедренном треугольнике две боковые стороны равны. Против них лежат углы, которые тоже оказываются равными — это позволяет быстро сравнивать элементы.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3392467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Вершинный угол задаёт разность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вершины̆ угол больше, чем другой, то углы при основании становятся меньше. При этом два угла при основании остаются равными между собой, как следствие симметрии.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165649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задач на построение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построении равнобедренного треугольника достаточно задать одну сторону и один угол. Дальше равенства автоматически «достраивают» соответствующие противоположные элементы без лишних измерений.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примера заданы в условии: боковые стороны по 5 см, основание 8 см; углы при основании по 50°, вершины̆ угол 80°.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 на числовом примере
</a:t>
            </a:r>
            <a:endParaRPr lang="en-US" sz="198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равенство боковых сторон и равенство углов при основании, а основание и вершины̆ угол — по их величинам.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Равным сторонам соответствуют равные противоположные углы: это помогает проверять чертёж и находить неизвестные величины.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треугольнике каждый угол равен 60° и стороны совпадают попарно.
</a:t>
            </a:r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(сумма углов треугольника 180°, равные стороны — равные противоположные углы).
</a:t>
            </a:r>
            <a:endParaRPr lang="en-US" sz="1185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три стороны равны, то по свойству «больше сторона — больше угол» углы тоже становятся равными. Тогда сумма углов 180° делится на три равные части.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60°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Остроугольные, прямоугольные и тупоугольные треугольники
</a:t>
            </a:r>
            <a:endParaRPr lang="en-US" sz="1695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остроугольном треугольнике все углы меньше 90°. Поэтому ни одна сторона не «выпирает» как самая длинная из-за 90°-контраста, и сравнения выполняются по общей схеме сторон и углов.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прямоугольном треугольнике один угол равен 90°. Сторона, лежащая напротив него, называется гипотенузой и является самой длинной в треугольнике.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тупоугольном треугольнике один угол больше 90°. Напротив него лежит самая длинная сторона, потому что большему углу соответствует большая противоположная сторона.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 правилу школьной геометрии: большему углу соответствует большая противоположная сторона; точные численные длины не заданы. (Учебная база, без внешней выборки.)
</a:t>
            </a:r>
            <a:endParaRPr lang="en-US" sz="68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длина стороны при увеличении угла
</a:t>
            </a:r>
            <a:endParaRPr lang="en-US" sz="2064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иллюстрация: при увеличении угла противоположная сторона получает большую длину. Точные значения зависят от размеров конкретного треугольника.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столбцам видно устойчивое соответствие: 80° дает наибольшую противоположную сторону, а 40° — наименьшую. Значит, по углам можно сравнивать стороны без измерений.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первое неравенство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треугольник существовал, сумма длин двух сторон должна быть больше длины третьей: a + b &gt; c.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второе и третье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 же правила применяются к любым двум сторонам: a + c &gt; b и b + c &gt; a. Если хотя бы одно нарушено — треугольник не замыкается.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 о построении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3 см, 4 см и 5 см подходят, потому что 3 + 4 &gt; 5, 3 + 5 &gt; 4 и 4 + 5 &gt; 3. Значит, треугольник можно построить.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треугольника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одна сумма двух сторон не превышает третью, треугольник «не складывается». Когда все три неравенства верны, фигура существует.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с опорой на неравенство треугольника (сумма любых двух сторон больше третьей).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Проверка, какие наборы сторон образуют треугольник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строках проверяется неравенство треугольника: сумма любых двух сторон больше третьей.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3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свойства треугольника помогают в построении чертежа
</a:t>
            </a:r>
            <a:endParaRPr lang="en-US" sz="1739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известен большой угол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на листе уже отмечен самый большой угол. Напротив него выбирают самую длинную сторону и откладывают ее по линейке. Затем достраивают остальные части, согласовывая углы и стороны между собой.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 и симметрия
</a:t>
            </a:r>
            <a:pPr algn="l" indent="0" marL="0">
              <a:lnSpc>
                <a:spcPct val="90000"/>
              </a:lnSpc>
              <a:buNone/>
            </a:pPr>
            <a:r>
              <a:rPr lang="en-US" sz="33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9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равнобедренном треугольнике две боковые стороны равны. Их удобно изображать симметрично относительно оси, проходящей через вершину и середину основания. Углы при основании тоже получаются равными, поэтому чертеж выходит аккуратным.
</a:t>
            </a:r>
            <a:endParaRPr lang="en-US" sz="99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7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 линейкой и транспортиром
</a:t>
            </a:r>
            <a:pPr algn="l" indent="0" marL="0">
              <a:lnSpc>
                <a:spcPct val="90000"/>
              </a:lnSpc>
              <a:buNone/>
            </a:pPr>
            <a:r>
              <a:rPr lang="en-US" sz="32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7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чертеж соответствовал условию, длины откладывают по линейке, а величины углов — с помощью транспортира. Сопоставляя «какая сторона против какого угла», можно сразу заметить ошибки измерений и исправить их до окончательного построения.
</a:t>
            </a:r>
            <a:endParaRPr lang="en-US" sz="971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3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свойства треугольника помогают в построении чертежа
</a:t>
            </a:r>
            <a:endParaRPr lang="en-US" sz="1739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стороны и углы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для выбора нужных связей между сторонами и противоположными углами.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 — сравнивать соседние элементы. Нужно помнить: сравниваются только сторона и угол, лежащие друг напротив друга, иначе вывод получится неверным уже на первом шаге.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забывать про равенство. Если в треугольнике равны две стороны, то равны и два противоположных им угла; это правило работает независимо от того, как повернут рисунок.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прямоугольном треугольнике часто путают гипотенузу и катеты. Гипотенуза всегда лежит напротив угла 90° и поэтому является самой длинной стороной треугольника.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ловушка — неверно применять сумму углов. Сумма углов треугольника равна 180°, поэтому любой неизвестный угол сначала находят через разность, а уже затем сравнивают стороны.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треугольником
</a:t>
            </a:r>
            <a:endParaRPr lang="en-US" sz="2218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по правилам соотношения сторон и углов в треугольнике (учебный материал, без внешних данных).
</a:t>
            </a:r>
            <a:endParaRPr lang="en-US" sz="827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 теме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формулировок полезно мысленно сопоставить пары «сторона — напротив нее угол»: так ошибки заметны быстрее, чем при обычной проверке по записям.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три пункта выбраны верно, значит вы уверенно используете два ключевых правила: большему углу соответствует большая противоположная сторона и суммы/неравенства применяются правильно.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Сводим правила в один набор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Большему углу соответствует большая сторона, а равным сторонам — равные противоположные углы. Сумма углов равна 180°, а сумма любых двух сторон больше третьей.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2026-05-12T02:23:50Z</dcterms:created>
  <dcterms:modified xsi:type="dcterms:W3CDTF">2026-05-12T02:23:50Z</dcterms:modified>
</cp:coreProperties>
</file>