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роль бактерий в природе и жизни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одноклеточные организмы с огромным значением для природы и человека.
</a:t>
            </a:r>
            <a:endParaRPr lang="en-US" sz="3961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наблюдения бактерий сделали в XVII веке. Микробиология раскрывает их строение, функции и разнообразие, демонстрируя важность для всех экосистем планеты.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изучения и значение бактерий в биологии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структуры бактериальной клетки
</a:t>
            </a:r>
            <a:endParaRPr lang="en-US" sz="2341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и мембрана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обеспечивает защиту и форму бактерии, а плазматическая мембрана регулирует обмен веществ с окружающей средой.
</a:t>
            </a:r>
            <a:endParaRPr lang="en-US" sz="1144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Нуклеоид и цитоплазма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Нуклеоид содержит ДНК — генетический материал бактерии. Цитоплазма наполнена рибосомами и ферментами, необходимыми для жизнедеятельности.
</a:t>
            </a:r>
            <a:endParaRPr lang="en-US" sz="1139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и капсула
</a:t>
            </a:r>
            <a:pPr algn="ctr" indent="0" marL="0">
              <a:lnSpc>
                <a:spcPct val="100000"/>
              </a:lnSpc>
              <a:buNone/>
            </a:pPr>
            <a:r>
              <a:rPr lang="en-US" sz="13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позволяют бактерии двигаться, а капсула защищает от внешних угроз, помогая выживать в сложных условиях.
</a:t>
            </a:r>
            <a:endParaRPr lang="en-US" sz="132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бактерий по питанию и дыханию
</a:t>
            </a:r>
            <a:endParaRPr lang="en-US" sz="2682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бактерии способны образовывать органику из неорганических веществ, обеспечивая питание без готовых органических соединений.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Фотосинтетические бактерии используют солнечный свет для синтеза веществ, играя роль первичных продуцентов в экосистемах.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Гетеротрофные бактерии питаются готовыми органическими веществами, разлагая их и возвращая вещества в природу.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Аэробные бактерии нуждаются в кислороде для дыхания, тогда как анаэробные обходятся без него, населяя различные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и водные бактерии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бактерии живут в верхних слоях земли, обогащая её. Водные бактерии населены как в пресных водах, так и в океанах, обеспечивая важные процессы очистки.
</a:t>
            </a:r>
            <a:endParaRPr lang="en-US" sz="1045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Экстремофилы — необычные обитатели
</a:t>
            </a:r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Бактерии-экстремофилы способны выживать в горячих источниках с температурой до 100°C, в ледяной воде и высокосолёных озёрах, адаптируясь к экстремальным условиям.
</a:t>
            </a:r>
            <a:endParaRPr lang="en-US" sz="978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с живыми организмами
</a:t>
            </a:r>
            <a:pPr algn="ctr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существуют внутри растений и животных, включая человека, помогая усваивать пищу, защищаясь от болезней и улучшая иммунитет.
</a:t>
            </a:r>
            <a:endParaRPr lang="en-US" sz="1113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мест обитания бактерий на Земле
</a:t>
            </a:r>
            <a:endParaRPr lang="en-US" sz="275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бактерий в природных циклах веществ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разлагают органические вещества, превращая мёртвые остатки в простые неорганические соединения, возвращая их в окружающую среду.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циклах азота, углерода и серы, обеспечивая доступность ключевых элементов для роста растений.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деятельность бактерий замыкает пищевые цепочки и поддерживает устойчивость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азота: роль бактерий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преобразования азота в природе с участием бактерий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почвенных бактерий в плодородие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органических остатков
</a:t>
            </a:r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бактерии разрушают остатки растений и животных, создавая гумус — питательный компонент почвы, который улучшает её структуру и плодородие.
</a:t>
            </a:r>
            <a:endParaRPr lang="en-US" sz="1096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усвоения питательных веществ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микроорганизмы мобилизуют азот и фосфор, превращая их в формы, доступные для корней растений, что способствует их росту и развитию.
</a:t>
            </a:r>
            <a:endParaRPr lang="en-US" sz="1077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почвы от вредных микробов
</a:t>
            </a:r>
            <a:pPr algn="ctr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бактерии подавляют распространение патогенных организмов, препятствуя заболеваниям растений и сохраняя баланс микрофлоры.
</a:t>
            </a:r>
            <a:endParaRPr lang="en-US" sz="104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в водной среде: очистка и опасности
</a:t>
            </a:r>
            <a:endParaRPr lang="en-US" sz="2737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естественных водоёмах бактерии разлагают органические загрязнения, способствуя очистке и поддерживая экосистемное равновесие.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присутствие патогенных бактерий может приводить к заражению воды и вспышкам болезней среди людей и животных.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численности бактерий в различных средах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бактериальных населений варьируется в зависимости от среды, отражая уникальные условия обитания.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численность бактерий наблюдается в почве и ротовой полости, что связано с плодородием и биологической активностью.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школы, 2023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кишечных бактерий в пищеварении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кишечнике обитает множество бактерий, которые помогают расщеплять сложные углеводы и синтезировать витамины группы B и K. Эти бактерии улучшают усвоение пищи и поддерживают здоровье пищеварительной системы.
</a:t>
            </a:r>
            <a:endParaRPr lang="en-US" sz="890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Кожная микрофлора и защита организма
</a:t>
            </a:r>
            <a:pPr algn="ctr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на коже создают естественный барьер против патогенных микробов. Они конкурируют с вредными бактериями, уменьшая риск инфекций и поддерживая равновесие микробного сообщества.
</a:t>
            </a:r>
            <a:endParaRPr lang="en-US" sz="939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Оральные бактерии и гигиена
</a:t>
            </a:r>
            <a:pPr algn="ctr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полости рта живут бактерии, участвующие в первичной обработке пищи и защите слизистой оболочки. Однако нарушение баланса микрофлоры может привести к развитию кариеса и воспаления десен.
</a:t>
            </a:r>
            <a:endParaRPr lang="en-US" sz="999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Микрофлора человека: симбиоз, функции и примеры
</a:t>
            </a:r>
            <a:endParaRPr lang="en-US" sz="249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3981" y="1483351"/>
            <a:ext cx="348862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бактерии: примеры и биотехнологии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Lactobacillus — ферментация молочных продуктов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Применяются для создания йогуртов и кефиров, способствуют улучшению пищеварения и укреплению иммунитета человека.
</a:t>
            </a:r>
            <a:endParaRPr lang="en-US" sz="1278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Bacillus subtilis — защита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как биопрепарат для борьбы с фитопатогенными бактериями, снижая необходимость применения химикатов.
</a:t>
            </a:r>
            <a:endParaRPr lang="en-US" sz="1285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с E. coli
</a:t>
            </a:r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Модифицированные бактерии производят инсулин и вакцины, что значительно улучшило методы лечения и профилактики заболеваний.
</a:t>
            </a:r>
            <a:endParaRPr lang="en-US" sz="1304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Нитрифицирующие бактерии
</a:t>
            </a:r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Содействуют превращению азота в доступные формы для растений, повышая плодородие почв без применения химических удобрений.
</a:t>
            </a:r>
            <a:endParaRPr lang="en-US" sz="13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бактерии: заболевания и пути заражения
</a:t>
            </a:r>
            <a:endParaRPr lang="en-US" sz="2494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Туберкулёз и воздушно-капельный путь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Возбудитель туберкулёза распространяется воздушно-капельным путём при кашле и чихании, вызывая серьёзные заболевания лёгких и требуя длительного лечения.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инфекции: сальмонеллёз и холера
</a:t>
            </a:r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Заражение происходит через загрязнённые продукты и воду. Симптомы включают тошноту, диарею и обезвоживание, что может стать опасным без своевременной медицинской помощи.
</a:t>
            </a:r>
            <a:endParaRPr lang="en-US" sz="982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Дифтерия и контактный путь передачи
</a:t>
            </a:r>
            <a:pPr algn="ctr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Инфекция передаётся через слизистые оболочки при контакте с больным. Вызывается токсином бактерий, поражающих дыхательные пути, что требует срочного лечения антибиотиками.
</a:t>
            </a:r>
            <a:endParaRPr lang="en-US" sz="9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36880"/>
            <a:ext cx="4166100" cy="213819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полезные и вредные бактерии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примеры полезных и патогенных бактерий с их ролями и примерами использования или заболеваний.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полезными и вредными бактериями критичен для здоровья человека и экосистем.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Молочнокислые бактерии в ферментации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для создания йогуртов и кефиров, обеспечивая приятный вкус и увеличивая срок хранения продуктов без искусственных добавок.
</a:t>
            </a:r>
            <a:endParaRPr lang="en-US" sz="1019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пропионовых бактерий в сыроварении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отвечают за образование характерных глазков и специфического вкуса в сыре, придавая продукту уникальные органолептические свойства.
</a:t>
            </a:r>
            <a:endParaRPr lang="en-US" sz="1001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Ферментация в традиционных блюдах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культурах ферментация используется для квашения капусты, производства хлеба и напитков, обеспечивая сохранность и пользу продуктов питания.
</a:t>
            </a:r>
            <a:endParaRPr lang="en-US" sz="1001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пищевой промышленности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в биотехнологиях и медицине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Bacillus thuringiensis как биоинсектицид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Бактерия используется для защиты сельскохозяйственных культур от вредителей, не вредя полезным насекомым и человеку, что снижает экологическую нагрузку.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инсулина с помощью E. coli
</a:t>
            </a:r>
            <a:pPr algn="ct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бактерии позволяют получать человеческий инсулин в больших количествах, улучшая лечение диабета.
</a:t>
            </a:r>
            <a:endParaRPr lang="en-US" sz="1034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Биоремедиация сточных вод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разлагают токсичные вещества и загрязнения, очищая воду и восстанавливая экологическое равновесие в загрязнённых водоёмах.
</a:t>
            </a:r>
            <a:endParaRPr lang="en-US" sz="114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как источник загрязнения и порчи
</a:t>
            </a:r>
            <a:endParaRPr lang="en-US" sz="2737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вызывают порчу продуктов, образуя плесень и неприятные запахи из-за гниения, что ведёт к потере пищевой ценности и экономическим убыткам.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бактерии могут вызывать эпидемии через заражённую пищу и воду; устойчивость к антибиотикам усложняет предотвращение биологического загрязнения.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и проблема устойчивости бактерий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эффективны при лечении инфекций, но неправильное их применение способствует формированию резистентных штаммов бактерий.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устойчивости снижает эффективность лечения и требует применения более сильных или комбинированных препаратов.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Необходима строгая регуляция использования антибиотиков и разработка новых средств для борьбы с резистентными бактериями.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микробиома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позволяют изучать состав бактерий в организме человека, что помогает понять их влияние на здоровье и развитие новых методов лечения.
</a:t>
            </a:r>
            <a:endParaRPr lang="en-US" sz="1001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полезных штаммов для сельского хозяйства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ищут бактерии, способствующие росту растений и защите от болезней, снижая применение химикатов и увеличивая урожайность.
</a:t>
            </a:r>
            <a:endParaRPr lang="en-US" sz="1001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на основе бактерий
</a:t>
            </a:r>
            <a:pPr algn="ctr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Исследуются возможности использования бактерий для доставки лекарств и коррекции наследственных заболеваний, открывая новые горизонты медицины.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Новейшие исследования и будущее изучения бактерий
</a:t>
            </a:r>
            <a:endParaRPr lang="en-US" sz="24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бактерий в жизни человека и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играют незаменимую роль в поддержании экологического баланса, развитии биотехнологий и здравоохранении, делая их изучение важным для будущего науки и общества.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2026-05-07T14:53:19Z</dcterms:created>
  <dcterms:modified xsi:type="dcterms:W3CDTF">2026-05-07T14:53:19Z</dcterms:modified>
</cp:coreProperties>
</file>