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формулы: основные связи между углами и значениями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тождества тригонометрии и их 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формулы связывают геометрию, алгебру и периодические процессы. Они позволяют преобразовывать выражения, находить значения при новых углах и готовят к решению уравнений, неравенств и анализу графиков.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тригонометрические формулы в 10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тригонометрические функции и их базовые соотношения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функций
</a:t>
            </a:r>
            <a:pPr algn="l" indent="0" marL="0">
              <a:lnSpc>
                <a:spcPct val="100000"/>
              </a:lnSpc>
              <a:buNone/>
            </a:pPr>
            <a:r>
              <a:rPr lang="en-US" sz="4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Синус, косинус, тангенс и котангенс задаются через единичную окружность и отношения сторон прямоугольного треугольника. Это делает их геометрически наглядными и удобными для вычислений.
</a:t>
            </a:r>
            <a:endParaRPr lang="en-US" sz="1325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тождество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sin²α + cos²α = 1 выражает связь между координатами точки на единичной окружности. Оно служит базой для многих преобразований и проверки полученных результатов.
</a:t>
            </a:r>
            <a:endParaRPr lang="en-US" sz="138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и котангенс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tgα = sinα / cosα и ctgα = cosα / sinα показывают, как одни функции выражаются через другие. При этом важно учитывать, когда знаменатель обращается в ноль.
</a:t>
            </a:r>
            <a:endParaRPr lang="en-US" sz="1382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преобразованиях
</a:t>
            </a:r>
            <a:pPr algn="l" indent="0" marL="0">
              <a:lnSpc>
                <a:spcPct val="100000"/>
              </a:lnSpc>
              <a:buNone/>
            </a:pPr>
            <a:r>
              <a:rPr lang="en-US" sz="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тождества используются как исходные правила при выводе более сложных формул. Они помогают сокращать выражения, доказывать равенства и контролировать правильность алгебраических преобразований.
</a:t>
            </a:r>
            <a:endParaRPr lang="en-US" sz="124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тригонометрических функций в четырёх четвертях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 четверти все основные тригонометрические функции положительны. Это самый простой случай, поскольку координаты точки на единичной окружности имеют положительные значения.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II четверти положителен только синус, так как ордината точки выше оси Ox, а абсцисса отрицательна. Поэтому косинус, тангенс и котангенс принимают отрицательные значения.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III четверти положительными остаются тангенс и котангенс. Это связано с тем, что синус и косинус здесь одновременно отрицательны, а их отношение даёт положительный результат.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IV четверти положителен косинус, потому что точка расположена справа от оси Oy. Синус при этом отрицателен, а знак остальных функций определяется через их отношения.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тригонометрических функций для основных углов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значения для стандартных углов помогают быстро вычислять выражения и проверять ответы без лишних преобразований.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углы образуют базовый набор для школьных вычислений. Их значения часто используются как эталон при решении задач и проверке преобразований.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значения тригонометрических функций для углов 0°, 30°, 45°, 60° и 90°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тригонометрического тождества по структуре выражения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 для преобразования выражения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сложения и вычитания углов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60853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суммы и 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sin(α ± β) = sinα cosβ ± cosα sinβ показывает, как значение синуса меняется при последовательном повороте на два угла. Она особенно полезна для вычисления нестандартных аргументов.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2546" y="2615542"/>
            <a:ext cx="2293515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суммы и 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cos(α ± β) = cosα cosβ ∓ sinα sinβ отличается знаком от формулы синуса, поэтому требует внимательной записи. Именно здесь чаще всего возникают ошибки при преобразованиях.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144241" y="2615542"/>
            <a:ext cx="2293514" cy="15550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суммы и разности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tg(α ± β) = (tgα ± tgβ) / (1 ∓ tgα tgβ) позволяет работать с выражениями, где удобнее использовать только тангенсы. Она полезна при упрощении и решении уравнений.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04543" y="1494008"/>
            <a:ext cx="4349897" cy="327941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смысл формул сложения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671575" y="1575852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на угол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сложения описывают последовательный поворот точки на единичной окружности. Сначала рассматривается угол α, затем к нему добавляется β, и координаты точки изменяются по известным правилам.
</a:t>
            </a:r>
            <a:endParaRPr lang="en-US" sz="1150" dirty="0"/>
          </a:p>
        </p:txBody>
      </p:sp>
      <p:sp>
        <p:nvSpPr>
          <p:cNvPr id="10" name="Text 3"/>
          <p:cNvSpPr txBox="1"/>
          <p:nvPr/>
        </p:nvSpPr>
        <p:spPr>
          <a:xfrm>
            <a:off x="671575" y="2702431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соответствует ординате, а косинус — абсциссе точки на окружности. Поэтому формулы сложения фактически показывают, как меняются координаты после дополнительного поворота.
</a:t>
            </a:r>
            <a:endParaRPr lang="en-US" sz="1150" dirty="0"/>
          </a:p>
        </p:txBody>
      </p:sp>
      <p:sp>
        <p:nvSpPr>
          <p:cNvPr id="11" name="Text 4"/>
          <p:cNvSpPr txBox="1"/>
          <p:nvPr/>
        </p:nvSpPr>
        <p:spPr>
          <a:xfrm>
            <a:off x="671575" y="3829009"/>
            <a:ext cx="3734739" cy="9404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Наглядность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с углами α, β и α + β помогает увидеть, что тригонометрические формулы не являются абстрактными правилами. Они отражают реальное геометрическое преобразование.
</a:t>
            </a:r>
            <a:endParaRPr lang="en-US" sz="11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тригонометрических формул используются чаще всего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группы формул чаще всего встречаются в школьных заданиях по тригонометрии и как распределяется их роль при преобразованиях.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вес имеют формулы сложения: они лежат в основе остальных тождеств и чаще других применяются в вычислениях и преобразованиях.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типовых заданий школьного курса алгебры 10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двойного угла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4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двойного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sin2α = 2sinα cosα особенно удобна, когда в выражении одновременно встречаются синус и косинус одного угла. Она быстро сокращает запись и упрощает дальнейшие вычисления.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6250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Косинус в разных видах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cos2α может записываться как cos²α − sin²α, 2cos²α − 1 или 1 − 2sin²α. Выбор формы зависит от того, какие функции уже есть в исходном выражении.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766232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Тангенс двойного угла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tg2α = 2tgα / (1 − tg²α) помогает свести выражение к одной функции. При её использовании важно помнить об ограничениях, связанных со знаменателем.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969963" y="1919627"/>
            <a:ext cx="1801433" cy="200262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двойного угла часто используются при упрощении выражений, нахождении значений и решении тригонометрических уравнений. Они экономят шаги, если исходное выражение содержит повторяющиеся углы.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половинного угла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6410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двойным углом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половинного угла выражают значения синуса, косинуса и тангенса через функцию от удвоенного угла. Это удобно, когда известен cos α, а нужно найти характеристики угла α/2.
</a:t>
            </a:r>
            <a:endParaRPr lang="en-US" sz="1273" dirty="0"/>
          </a:p>
        </p:txBody>
      </p:sp>
      <p:sp>
        <p:nvSpPr>
          <p:cNvPr id="11" name="Text 3"/>
          <p:cNvSpPr txBox="1"/>
          <p:nvPr/>
        </p:nvSpPr>
        <p:spPr>
          <a:xfrm>
            <a:off x="3373736" y="2500465"/>
            <a:ext cx="2221052" cy="956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нужной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синуса и косинуса используют квадратные формы, а для тангенса — дробные выражения. Выбор зависит от того, какие данные уже заданы в условии и что требуется вычислить.
</a:t>
            </a:r>
            <a:endParaRPr lang="en-US" sz="1275" dirty="0"/>
          </a:p>
        </p:txBody>
      </p:sp>
      <p:sp>
        <p:nvSpPr>
          <p:cNvPr id="12" name="Text 4"/>
          <p:cNvSpPr txBox="1"/>
          <p:nvPr/>
        </p:nvSpPr>
        <p:spPr>
          <a:xfrm>
            <a:off x="6192428" y="2500464"/>
            <a:ext cx="2221052" cy="9564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Учет допустимых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записи tg(α/2) важно помнить об ограничениях: формула работает только там, где знаменатель не обращается в ноль. Поэтому перед применением проверяют область допустимых значений и знак результата.
</a:t>
            </a:r>
            <a:endParaRPr lang="en-US" sz="12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понижения степени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50724" y="1575853"/>
            <a:ext cx="3391789" cy="29155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квадратов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Квадраты синуса и косинуса заменяются выражениями через cos 2α. Такой переход уменьшает степень и делает тригонометрическое выражение более удобным для дальнейших преобразований и сокращений.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849601" y="1575853"/>
            <a:ext cx="3391789" cy="29155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особенно полезны при упрощении дробей, интегрировании школьного уровня и доказательстве тождеств. Они позволяют заменить произведения одинаковых функций на более компактные выражения с одним аргументом.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произведений в суммы и обратные формулы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874342" y="1401656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Анализ структуры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именно мешает упростить выражение: произведение функций, сумма разных углов или комбинация нескольких тригонометрических множителей.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763124" y="2585319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Замена формулой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применяют формулы перехода к суммам или, наоборот, к произведениям. Это помогает объединить слагаемые, сократить запись и получить более удобный вид.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712298"/>
            <a:ext cx="2507456" cy="10793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Использование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преобразования выражение легче сравнивать, вычислять или подставлять в дальнейшие тождества. Особенно это важно, когда в задаче встречаются разные углы и повторяющиеся множители.
</a:t>
            </a:r>
            <a:endParaRPr lang="en-US" sz="12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55354" y="1587736"/>
            <a:ext cx="4233294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групп тригонометрических формул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выбрать нужное тождество по виду выражения и цели преобразования.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структура выражения, тем точнее должна быть выбранная формула; решающим становится не вид функции, а тип связи между углами.
</a:t>
            </a:r>
            <a:endParaRPr lang="en-US" sz="1369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по формулам школьного курса алгебры 10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тригонометрические формулы применяются в школьных задачах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наиболее типичные учебные ситуации, в которых требуется выбрать и применить тригонометрическое тождество.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 важнее всего преобразования и уравнения; именно они чаще требуют уверенного владения несколькими группами формул одновременно.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заданий школьного курса алгебры 10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тригонометрических тождеств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Упростить сложное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части равенства, которая выглядит громоздче. Её последовательно преобразуют, чтобы получить более короткую и удобную запись, не меняя смысла выражения.
</a:t>
            </a:r>
            <a:endParaRPr lang="en-US" sz="1382" dirty="0"/>
          </a:p>
        </p:txBody>
      </p:sp>
      <p:sp>
        <p:nvSpPr>
          <p:cNvPr id="11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базовые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работе опираются на тождество sin²α + cos²α = 1, формулы дробей, разложение на множители и приведение к общему знаменателю, если в записи есть рациональные выражения.
</a:t>
            </a:r>
            <a:endParaRPr lang="en-US" sz="1382" dirty="0"/>
          </a:p>
        </p:txBody>
      </p:sp>
      <p:sp>
        <p:nvSpPr>
          <p:cNvPr id="12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равносильностью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преобразование должно сохранять равенство. Поэтому проверяют, не появляются ли лишние решения и не нарушаются ли ограничения на знаменатели и допустимые значения функций.
</a:t>
            </a:r>
            <a:endParaRPr lang="en-US" sz="1382" dirty="0"/>
          </a:p>
        </p:txBody>
      </p:sp>
      <p:sp>
        <p:nvSpPr>
          <p:cNvPr id="13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Сверить итог
</a:t>
            </a:r>
            <a:pPr algn="l" indent="0" marL="0">
              <a:lnSpc>
                <a:spcPct val="100000"/>
              </a:lnSpc>
              <a:buNone/>
            </a:pPr>
            <a:r>
              <a:rPr lang="en-US" sz="4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упрощения обе части должны совпасть или перейти к одинаковому выражению. Это и служит подтверждением доказанного тождества в школьной записи.
</a:t>
            </a:r>
            <a:endParaRPr lang="en-US" sz="138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7319" y="2911485"/>
            <a:ext cx="8577122" cy="185949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использовании тригонометрических формул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5877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Сбивка 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формулах сложения и вычитания часто теряют знак во второй части записи. Из-за этого получается неверный результат, хотя сама структура выражения выбрана правильно.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255874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обозначениях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9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Синус двойного угла и квадрат синуса легко перепутать: sin2α и sin²α означают разные вещи. Чтобы избежать ошибки, важно внимательно читать индекс и степень.
</a:t>
            </a:r>
            <a:endParaRPr lang="en-US" sz="1281" dirty="0"/>
          </a:p>
        </p:txBody>
      </p:sp>
      <p:sp>
        <p:nvSpPr>
          <p:cNvPr id="14" name="Text 4"/>
          <p:cNvSpPr txBox="1"/>
          <p:nvPr/>
        </p:nvSpPr>
        <p:spPr>
          <a:xfrm>
            <a:off x="4758714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tg α = sin α / cos α не применяется при cos α = 0. Игнорирование этого условия приводит к записи, которая формально выглядит верно, но не определена.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958685" y="1575852"/>
            <a:ext cx="1798360" cy="1211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четверть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ответа зависит от расположения угла на единичной окружности. Если четверть определена неправильно, итоговое значение функции может получить ошибочный знак даже при верном преобразовании.
</a:t>
            </a:r>
            <a:endParaRPr lang="en-US" sz="12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стандартный путь от исходной записи к полному набору решений.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тригонометрического уравнения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097" y="3255759"/>
            <a:ext cx="248328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03145" y="3259009"/>
            <a:ext cx="324602" cy="32460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466960" y="1629466"/>
            <a:ext cx="328860" cy="263088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тригонометрических формул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определении направлений, координат и отклонений от маршрута тригонометрия связывает расстояние с углом. Это особенно полезно там, где движение удобно рассматривать в плоскости.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графике формулы используются для поворотов, анимации и построения кривых. Они позволяют переводить геометрические движения в точные вычисления координат и углов.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помогают находить стороны, углы и площади в задачах, где фигуры удобно описывать через соотношения между углами и длинами. Это делает построения более точными и короткими.
</a:t>
            </a:r>
            <a:endParaRPr lang="en-US" sz="1165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Колебания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они описывают периодические движения: маятники, звук и другие повторяющиеся процессы. Тригонометрические зависимости позволяют записывать изменение величин во времени компактно и наглядно.
</a:t>
            </a:r>
            <a:endParaRPr lang="en-US" sz="1088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 сигнал
</a:t>
            </a:r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радиосвязи и обработке сигналов тригонометрические модели помогают описывать волны, их сумму и взаимодействие. Поэтому формулы важны для анализа периодических колебаний и передачи информации.
</a:t>
            </a:r>
            <a:endParaRPr lang="en-US" sz="10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Тригонометрия как связанная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Тригонометрические формулы образуют цельную систему, в которой каждая связь опирается на предыдущие. Освоив её, можно уверенно упрощать выражения, доказывать тождества и решать уравнения.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2026-05-30T03:37:58Z</dcterms:created>
  <dcterms:modified xsi:type="dcterms:W3CDTF">2026-05-30T03:37:58Z</dcterms:modified>
</cp:coreProperties>
</file>