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Планиметрия и аксиоматический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Плоскость, аксиомы и доказательства: основа строгой геометрии.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правила, по которым геометрия становится точной и понятной. Они помогают описывать фигуры без двусмысленности и выводить новые факты строго, шаг за шагом, как это делали ещё в трудах Евклида.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строится на аксиомах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32477" y="3226770"/>
            <a:ext cx="231787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планиметрии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место на плоскости и не имеет длины, ширины или толщины. Именно из точек строятся все остальные геометрические объекты, а их расположение задаёт основу чертежа и рассуждения.
</a:t>
            </a:r>
            <a:endParaRPr lang="en-US" sz="1139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бесконечно продолжается в обе стороны и задаёт направление на плоскости. С её помощью описывают пересечения, параллельность, принадлежность точек и многие важные отношения между фигурами.
</a:t>
            </a:r>
            <a:endParaRPr lang="en-US" sz="1039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бесконечно в одном направлении. Он удобен для построения углов, потому что позволяет точно указать сторону, от которой отсчитывается поворот или измерение.
</a:t>
            </a:r>
            <a:endParaRPr lang="en-US" sz="1148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 ограниченную длину, поэтому его можно измерять и сравнивать с другими отрезками. На нём удобно вводить середину, равные части и различные отношения между точками.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 общим началом, а многоугольник составляют несколько отрезков, соединённых последовательно. Эти фигуры помогают описывать форму, размеры и взаимное расположение объектов на плоскости.
</a:t>
            </a:r>
            <a:endParaRPr lang="en-US" sz="11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теореме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построении геометрической теории по школьному курсу.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24743"/>
            <a:ext cx="4328400" cy="171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роль играет каждый тип утверждения в 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основу, определения уточняют язык, а теоремы расширяют знания через доказательство.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утверждений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аксиомы принадлежности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любые две точки можно провести только одну прямую. Это простое правило позволяет однозначно описывать линии на чертеже и служит началом многих геометрических построений.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прямой можно располагать в определённом порядке. Благодаря этому можно говорить о середине отрезка, о точках между концами и о частях, на которые разделена линия.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не имеет края, поэтому на ней можно рассматривать сколько угодно фигур и их взаимное расположение. Такое представление удобно для изучения пересечений, расстояний и 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 цепочке, тем больше шагов требуется обосновать и тем точнее становится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развивается от исходных правил к проверенным выводам, поэтому каждая новая ступень опирается на предыдущую.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схема логического построения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 геометрии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Учёный, изменивший геометрию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жил примерно около 300 года до н. э. и стал символом строгого построения геометрии. Его труд показал, что знания можно расположить не как набор фактов, а как систему, где каждое утверждение связано с предыдущими.
</a:t>
            </a:r>
            <a:endParaRPr lang="en-US" sz="102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ставшая образцом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«Началах» Евклид собрал определения, постулаты и доказательства в последовательный учебный текст. Благодаря этой структуре книга много веков служила образцом для математиков, учёных и учителей, изучающих логику рассуждений.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древней рукописи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издание «Начал» или античная рукопись хорошо передают дух эпохи, когда геометрия становилась наукой строгих выводов. Такой образ помогает увидеть, что современные правила доказательства имеют очень древние корни.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книга «Начала»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Постулаты и аксиомы: сходство и различие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постулаты, и аксиомы принимаются без доказательства. Они служат исходной точкой рассуждения и позволяют строить дальнейшие выводы, не возвращаясь каждый раз к самым первым правилам.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направленность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Постулаты чаще описывают возможные построения и действия с фигурами, а аксиомы выражают более общие свойства геометрических объектов и отношений между ними на плоскости.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понимают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эти слова нередко используют почти как синонимы. Важно помнить не название, а роль утверждения: оно принимается заранее и становится опорой для 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не только доказывать, но и понимать, почему именно такое рассуждение считается правильным.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 — геометрия становится точной системой, где смысл каждого шага ясен и проверяем.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аксиоматический метод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78826"/>
            <a:ext cx="350400" cy="31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взаимного расположения фигур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одной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аксиомы уточняют, когда несколько точек лежат на одной прямой и как их можно располагать относительно друг друга. Они позволяют однозначно читать чертёж и избегать двусмысленности.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описывают, могут ли две прямые пересекаться, совпадать или не иметь общих точек. Такое описание нужно, чтобы строго рассуждать о построениях и свойствах фигур.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порядка объясняют, как расположены точки на прямой и что значит точка между двумя другими. Благодаря этому можно точно говорить о частях отрезка и их взаимном положении.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исходных положений невозможно надёжно связать изображение с условиями задачи. Аксиомы помогают отличать то, что действительно дано, от того, что только кажется на рисунке.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по смыслу утверждение может выполнять в геометрии разную роль: быть исходным правилом, точным объяснением понятия или доказуемым фактом.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утверждения не определяет его статус: одни факты принимают без доказательства, другие вводят как определения, а третьи нужно строго обосновывать.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утверждений и их статус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доказывается геометрическая теорема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школьном доказательстве: от условия задачи к обоснованному выводу.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 геометрии и его ограничения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быстро показывает, какие фигуры даны и как они расположены. Он облегчает поиск нужных свойств, но служит лишь наглядной опорой, а не доказательством.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обманывать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равные отрезки могут казаться разными, а непараллельные прямые — почти параллельными. Поэтому нельзя делать вывод только по внешнему виду изображения.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утверждение следует проверять по данным задачи и по известным фактам. Если свойство не вытекает из условий, его нельзя считать установленным, даже если оно выглядит очевидным.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теоремы дают основную часть новых знаний, а аксиомы и определения создают для них прочную основу.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исходные понятия, тем легче доказывать теоремы и применять их в задачах; структура утверждений в геометрии выстроена иерархически.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утверждений в геометрии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аксиоматический метод важен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исходные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задают отправные положения, с которых начинается рассуждение. Благодаря им геометрия не зависит от догадок и строится как последовательная система, где каждое новое утверждение имеет понятную опору.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учит показывать, почему вывод верен, а не просто получать ответ. Каждый шаг можно проверить, поэтому решение становится надёжным, а не основанным на случайном совпадении.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уточняют смысл терминов, чтобы одинаково понимать слова «отрезок», «угол» или «середина». Это особенно важно в школьной задаче, где неточность в словах ведёт к ошибке в решении.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рассуждать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полезен не только в геометрии. Он тренирует аккуратность мышления, помогает различать дано и надо доказать и приучает к порядку в записи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исходных положений позволяет описывать множество свойств фигур и строить дальнейшие геометрические 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Аксиомы не перечисляют все свойства фигур, но задают достаточно правил, чтобы из них выводить новые факты и решать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аксиомы планиметрии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связаны между собой: новые темы часто опираются на свойства треугольников, уже изученные 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 углы и треугольники, потому что именно они становятся основой для многих последующих тем и доказательств.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программе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курса геометрии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аксиом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статуса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аксиому принимают за теорему или наоборот. Чтобы избежать ошибки, нужно помнить: аксиома не доказывается, а теорема требует строгого обоснования на основе известных фактов.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определениях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свойство считают определением или, наоборот, определение принимают за свойство. Важно внимательно читать формулировки и понимать, что именно задаёт смысл понятия.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вывод сделан лишь по внешнему виду чертежа, он может оказаться неверным. Рисунок помогает увидеть ситуацию, но не заменяет логическое доказательство.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обоснования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решении нельзя перескакивать от условия сразу к ответу. Каждый шаг должен опираться на аксиому, определение или ранее доказанное утверждение, иначе рассуждение становится непроверяемым.
</a:t>
            </a:r>
            <a:endParaRPr lang="en-US" sz="13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Аксиоматический метод делает планиметрию понятной и строгой: определения уточняют язык, аксиомы задают правила, а теоремы расширяют знания через доказательство. Поэтому в геометрии важен каждый шаг рассуждения.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2026-05-29T02:45:37Z</dcterms:created>
  <dcterms:modified xsi:type="dcterms:W3CDTF">2026-05-29T02:45:37Z</dcterms:modified>
</cp:coreProperties>
</file>