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какую букву писать после ц в словах.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после Ц: как работает правило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 Ц легко ошибиться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буквы ц звук почти не меняется, поэтому писать по слуху нельзя. Нужно смотреть на строение слова: корень, окончание, исключение или заимствованное слово.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для букв И и Ы после Ц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корне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слов корня после ц пишется и: цирк, цифра, цитата, цивилизация. Это основная модель написания, которую нужно узнавать прежде всего.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часть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выбором буквы нужно понять, где находится орфограмма. Тогда легче увидеть, относится ли слово к корню, исключениям или грамматической форме.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Ы в окончаниях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формах множественного числа после ц тоже пишется ы: улицы, огурцы, ученицы, кольца. Здесь важно различать не корень, а окончание слова.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Ы в исключениях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ы после ц встречается в словах-исключениях: цыган, цыплёнок, цыкнуть, цыц. Эти слова не подчиняются общему правилу и запоминаются отдельно.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букву после Ц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определить написание по строению слова и исключениям.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Цирк, цифра, цитата
</a:t>
            </a:r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узнаются по букве и после ц. Они часто встречаются в учебных текстах: в рассказах о цирке, в заданиях с цифрами и в работе с цитатами из книг. Такие примеры удобно читать и сравнивать.
</a:t>
            </a:r>
            <a:endParaRPr lang="en-US" sz="1334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Цитрус и цивилизация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длинных словах буква и после ц тоже сохраняется: цитрус, цивилизация. Они помогают увидеть, что написание не зависит от длины слова, а связано с его историей и строением.
</a:t>
            </a:r>
            <a:endParaRPr lang="en-US" sz="1427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запоминается визуально
</a:t>
            </a:r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представить: круглый купол цирка, ряд цифр на карточке, книга с выделенной цитатой. Чем ярче образ, тем быстрее запоминается нужная буква после ц.
</a:t>
            </a:r>
            <a:endParaRPr lang="en-US" sz="1427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буквой И после Ц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Ц пишется 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ы сохраняется в небольшом наборе слов, которые нужно запомнить отдельно: цыган, цыплёнок, цыкнуть, цыц. Они не выбираются по общему правилу корня.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множественного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окончаниях некоторых слов после ц пишется ы: улицы, ученицы, огурцы, кольца. Здесь написание связано с грамматической формой, а не с произношением.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 слуху, а по строению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Ошибиться легко, потому что [ц] звучит одинаково. Поэтому сначала нужно определить часть слова, а уже потом решать, писать и или ы.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выучить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заучить короткий ряд: цыган — цыплёнок — цыц. Он помогает быстро вспомнить исключения и не смешивать их с обычными словами на 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буквы чаще встречаются после Ц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в учебных примерах чаще всего встречается буква и. Остальные варианты появляются в отдельных словах и требуют запоминания.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после ц нет одного универсального написания. Чаще всего работает буква и, но часть слов нужно проверять отдельно.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темы «Гласные после ц»; распределение составлено по списку слов из плана урока.
</a:t>
            </a:r>
            <a:endParaRPr lang="en-US" sz="10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Буква, а после ц встречается редко. В учебных примерах она представлена почти одним словом, поэтому его лучше сразу запомнить как словарное.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слово с этой буквой нужно запомнить отдельно — цапля.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темы «Гласные после ц».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 после Ц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45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 после ц встречается в словах цоколь, цокот, цокать. Эти слова связаны с частью здания или с резким звуком шагов и ударов.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5567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162182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с о не выводится из общего правила для всех слов. Его удобнее запомнить вместе с конкретным значением слова и проверять по словарю.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263203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запоминать по словарю
</a:t>
            </a:r>
            <a:endParaRPr lang="en-US" sz="1214" dirty="0"/>
          </a:p>
        </p:txBody>
      </p:sp>
      <p:sp>
        <p:nvSpPr>
          <p:cNvPr id="13" name="Text 6"/>
          <p:cNvSpPr txBox="1"/>
          <p:nvPr/>
        </p:nvSpPr>
        <p:spPr>
          <a:xfrm>
            <a:off x="5969819" y="1748381"/>
            <a:ext cx="2600796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слух такие слова легко перепутать с похожими вариантами. Поэтому при письме важно не полагаться только на звучание, а вспоминать точное написание.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070841" y="1178683"/>
            <a:ext cx="2398559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может обмануть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У после Ц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74600"/>
            <a:ext cx="54072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 буква у встречается в словах иностранного происхождения, например цунами. Такие слова обычно запоминают целиком, потому что они вошли в русский язык уже с готовым написанием.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842906"/>
            <a:ext cx="54072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словарная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по географии, природе и науке такие слова нужно быстро узнавать и проверять. Чем чаще встречается слово, тем легче закрепить его написание.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на витрине
</a:t>
            </a:r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ценнике буква е после ц сразу привлекает внимание: цена, ценник, цедра. Такие слова часто встречаются в магазине и в учебных заданиях, поэтому их важно узнавать безошибочно. В этих словах ц остаётся твёрдой, хотя после неё пишется е.
</a:t>
            </a:r>
            <a:endParaRPr lang="en-US" sz="1214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и цель в 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цепь легко встретить в рассказе о велосипеде, а цель — в тексте о планах и успехах. Оба слова пишутся с е после ц и помогают показать, что выбор буквы зависит от слова, а не от мягкости согласного.
</a:t>
            </a:r>
            <a:endParaRPr lang="en-US" sz="1309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цедить
</a:t>
            </a:r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сок процеживают через сито, говорят: цедить. Это слово удобно сопровождать рисунком капли, кувшина или сита, потому что действие хорошо видно. Написание с е нужно запомнить как часть самого слова, а не подбирать по звучанию.
</a:t>
            </a:r>
            <a:endParaRPr lang="en-US" sz="1233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Е после Ц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написаний после Ц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варианты букв после ц в школьных примерах. Она помогает быстро увидеть, что написание зависит от части слова и его происхождения.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после ц пишется и, но есть исключения, окончания и отдельные словарные слова с другими буквами.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«Гласные после ц»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по слуху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выбирать букву на слух, не разбирая слово по составу. Из-за этого появляются неверные формы вроде «циган» или «цырк», хотя правильное написание нужно запомнить.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исключения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часто смешивают с обычными словами на и. Особенно это заметно в парах «цыган — цирк» и «цыплёнок — цифра», где звучание похоже, а написание разное.
</a:t>
            </a:r>
            <a:endParaRPr lang="en-US" sz="121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окончаниях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нередко пишут «улици» или «ученици». Здесь важно помнить, что буква ы появляется в окончании, а не в корне, поэтому проверка начинается с определения формы слова.
</a:t>
            </a:r>
            <a:endParaRPr lang="en-US" sz="1075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сверяют со словарём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ученики иногда не пользуются словарём. Это приводит к ошибкам в словах с е, о, у и а, которые не подчиняются общему правилу и запоминаются отдельно.
</a:t>
            </a:r>
            <a:endParaRPr lang="en-US" sz="10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орфограммы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букву после ц без угадывания.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объединять слова для запоминания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31718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на 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собрать слова, где после ц пишется и: цирк, цифра, цитата, цивилизация. Так ученику проще увидеть общий образ написания и быстрее вспомнить его в диктанте.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355477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на 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отдельно выучить исключения и формы с ы: цыган, цыплёнок, цыц, улицы. Эти слова лучше запоминаются как короткий ряд, а не поодиночке.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189352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на 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ряд можно составить из слов с е: цена, цепь, цель, цемент. Когда они стоят рядом, легче заметить, что написание связано с конкретным словом и требует внимательности.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слов после Ц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варианты встречаются чаще в школьных примерах и какие слова требуют запоминания отдельно.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группа с и; остальные написания встречаются реже и требуют опоры на исключения, словарь и происхождение слова.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«Гласные после ц»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по группам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 слова на карточки по типу написания: цирк — цифра — цитата, цыган — цыплёнок — цыц, цена — цепь — цель. Так легче увидеть повторяющийся образ.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ряды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проговаривать слова вслух цепочкой. Когда слова стоят рядом и звучат ритмично, мозгу проще удержать их написание, особенно если они часто встречаются в учебных текстах.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на виду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Таблица, стикеры или запись на доске помогают быстро повторять правило перед диктантом. Наглядная опора особенно полезна, когда нужно вспомнить редкое написание без подсказки учителя.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запоминания слов после Ц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показывает, как тип слова помогает выбрать нужную букву после ц. Это удобный способ быстро повторить правило перед упражнением или диктантом.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строение слова, а уже потом выбирать букву. Это уменьшает число ошибок в словах разных групп.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написания гласных после ц в школьном курсе русского языка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написанию после Ц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5169" y="1295150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правило встречается в жизни и в учебе
</a:t>
            </a:r>
            <a:endParaRPr lang="en-US" sz="254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учебниках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часто встречается в упражнениях по русскому языку, где нужно разбирать состав слова, подбирать проверочные примеры и объяснять написание по правилу.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диктантах
</a:t>
            </a:r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диктанте ошибки после ц сразу заметны, потому что слова звучат похоже. Знание правила помогает писать уверенно и не отвлекаться на выбор буквы в каждой новой форме.
</a:t>
            </a:r>
            <a:endParaRPr lang="en-US" sz="119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географических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 ц встречаются в названиях природных явлений и объектов, например цунами или цоколь. Поэтому правило полезно не только на уроках языка, но и в других предметах.
</a:t>
            </a:r>
            <a:endParaRPr lang="en-US" sz="1158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словарной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кажется трудным, ученик быстро находит его в орфографическом словаре. Это помогает проверить написание, расширить словарный запас и запомнить редкие варианты без ошибок.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гласных после Ц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 чаще всего пишется и, но решающим остаётся строение слова, его происхождение и список исключений. Если сомневаешься, сначала определи часть слова, затем проверь написание по словарю.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2026-05-28T06:59:27Z</dcterms:created>
  <dcterms:modified xsi:type="dcterms:W3CDTF">2026-05-28T06:59:27Z</dcterms:modified>
</cp:coreProperties>
</file>