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Анализирующее скрещивание: общая характеристика и ключевые вопросы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для точного определения генотипа у особей с доминантным фенотипом.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эволюция анализирующего скрещивания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зародился благодаря Менделю в 1865 году, исследовавшему наследование признаков у гороха. В XX веке он подтвердил хромосомную теорию наследственности и развивался как ключевой инструмент генетики.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анализирующего скрещивания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Анализирующее скрещивание — скрещивание особи с доминантным фенотипом и рецессивным гомозиготным партнером для выявления генотипа.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— определить, гомозиготна ли особь по доминантному аллелю или является гетерозиготой, несущей рецессивный аллель.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помогает выявить скрытое носительство рецессивных признаков, важное для точного понимания наследования.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принципы методики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сегрегации Менделя утверждает, что аллели гена разделяются при формировании гамет, обеспечивая разнообразие фенотипов у потомства.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Гомозиготные доминантные особи дают потомство только с доминантным фенотипом, что указывает на чистую линию.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Гетерозиготы генерируют потомство с расщеплением 1:1 по фенотипам — половина доминантных, половина рецессивных.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наследственных схем подтверждает достоверность данного метода и его широкое применение в генетике.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доминантных и рецессивных аллелей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4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Проявление доминантных аллелей
</a:t>
            </a:r>
            <a:pPr algn="l" indent="0" marL="0">
              <a:lnSpc>
                <a:spcPct val="100000"/>
              </a:lnSpc>
              <a:buNone/>
            </a:pPr>
            <a:r>
              <a:rPr lang="en-US" sz="16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Доминантные аллели проявляются в фенотипе даже при однократном наличии, замещая эффекты рецессивных. Это усложняет определение генотипа без специальных методов.
</a:t>
            </a:r>
            <a:endParaRPr lang="en-US" sz="1724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рецессивных аллелей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Рецессивные аллели проявляются только в гомозиготном состоянии, поэтому их эффект часто скрыт при наличии доминантного аллеля, что требует анализа потомства.
</a:t>
            </a:r>
            <a:endParaRPr lang="en-US" sz="179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фенотипов потомства в анализирующем скрещивании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иллюстрирует 100% доминантный фенотип у AA и равное распределение фенотипов у Aa.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генетика, Мендель (1865)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фенотипов позволяет однозначно определить генотип исследуемой особи.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2022107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3375" y="2017307"/>
            <a:ext cx="4042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650" y="2022107"/>
            <a:ext cx="452400" cy="452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анализирующего скрещивания на примере гороха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5950" y="2646501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анализировал наследование гладкости и морщинистости семян, выделяя доминантный и рецессивный признаки и их проявление в потомстве.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0772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гладких и морщинистых семян
</a:t>
            </a:r>
            <a:endParaRPr lang="en-US" sz="1236" dirty="0"/>
          </a:p>
        </p:txBody>
      </p:sp>
      <p:sp>
        <p:nvSpPr>
          <p:cNvPr id="13" name="Text 4"/>
          <p:cNvSpPr txBox="1"/>
          <p:nvPr/>
        </p:nvSpPr>
        <p:spPr>
          <a:xfrm>
            <a:off x="340930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все потомки гладкие, родитель гомозиготен (SS), что указывает на отсутствие скрытого рецессивного аллеля.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5055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Гомозиготные гладкие особи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65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морщинистых семян (Ss) в потомстве подтверждает гетерозиготный генотип родительской особи и носительство рецессивного аллеля.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8239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Выявление гетерозиготности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00" y="1424527"/>
            <a:ext cx="4116600" cy="15477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150" y="1424527"/>
            <a:ext cx="4116600" cy="15477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Фенотипические проявления у дрозофилы в анализирующем скрещивании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510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различия фенотипов, небольшой геном и быстрая генерация делают дрозофилу идеальным объектом для изучения генетических механизмов с помощью анализирующего скрещивания.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8635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дрозофилы как модели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3595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с дрозофилой демонстрируют, как мутации, такие как белый цвет глаз, легко выявляются через анализ потомства при скрещивании с рецессивными гомозиготами.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07720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мутаций цвета глаз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анализирующего и возвратного скрещивания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Анализирующее скрещивание — частный случай возвратного, всегда с рецессивным гомозиготным партнером для выявления скрытых аллелей.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Возвратное скрещивание включает любые комбинации с исходной особью, применимо для уточнения генотипа в более широком контексте.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понимание различий важно для корректного выбора метода и точности генетического анализа.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969730"/>
            <a:ext cx="3765900" cy="20269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Фенотипические соотношения потомства и генотип исследуемой особи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генотипа родительской особи с распределением фенотипов в поколении потомства по результатам анализирующего скрещивания.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распределения фенотипов позволяет установить точный генотип исследуемой особи.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Г., 1865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анализирующего скрещивания помогает выявлять растения с желаемыми наследственными признаками, что значительно ускоряет процесс отбора чистых линий в селекционной работе.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его помощью селекционеры контролируют наличие устойчивости к болезням, что способствует повышению урожайности и снижению потерь в агрокультурах.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определение генотипа позволяет уменьшить время и затраты на разведение новых сортов с оптимальными качествами урожая и адаптацией к климатическим условиям.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Анализирующее скрещивание используется в селекции различных культур, таких как пшеница, кукуруза и горох, обеспечивая точность и эффективность отбора.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использование в селекции растений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Применимость в животноводстве: улучшение хозяйственно ценных признаков
</a:t>
            </a:r>
            <a:endParaRPr lang="en-US" sz="232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животноводстве метод применяется для определения носителей рецессивных признаков, что помогает формировать поголовья с улучшенными качествами, например, оптимальной окраской или молочной продуктивностью.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потомства при скрещивании с рецессивным гомозиготным родителем позволяет быстро выявлять скрытые генетические дефекты, предупреждая наследственные заболевания в популяции.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аспекты: роль в анализе наследственных заболеваний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модельных организмах анализирующее скрещивание выявляет носителей рецессивных генов, что способствует изучению механизмов наследственных патологий.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позволяет заранее определить вероятность проявления болезней у потомков и планировать профилактические меры или лечение.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клинической практике человека данный метод реализуется через построение родословных и анализ семейных данных для оценки риска наследственных заболеваний.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6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использования анализирующего скрещивания в разных областях биологии
</a:t>
            </a:r>
            <a:endParaRPr lang="en-US" sz="2616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Преобладающее применение метода в агробиотехнологиях подчёркивает его важность для повышения продуктивности сельского хозяйства.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генетических исследований, 2023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 о ведущей роли селекционных центров в использовании метода, обеспечивая прикладное значение в генетике растений и животных.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анализирующего скрещивания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схема проведения метода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1123"/>
            <a:ext cx="4118400" cy="19586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8793" y="2821123"/>
            <a:ext cx="4118400" cy="19586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молекулярные методы в анализирующем скрещивании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57800" y="1838425"/>
            <a:ext cx="41184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маркеры SSR и SNP позволяют точно идентифицировать генетические вариации в потомстве. Эти методы значительно повышают разрешающую способность анализа и уменьшают ошибки, связанные с фенотипической маскировкой.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7800" y="1433850"/>
            <a:ext cx="411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SSR и SNP-меток в определении генотипов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58793" y="1838425"/>
            <a:ext cx="41184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Техники полимеразной цепной реакции и электрофореза обеспечивают быстрый и экономичный способ выявления аллельного состава. Такие технологии широко используются в современных лабораториях для повышения эффективности скрещиваний.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658793" y="1433850"/>
            <a:ext cx="411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ПЦР и электрофореза для ускорения анализа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метода: анализ сложных случаев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Летальные аллели могут привести к снижению выживаемости потомства, что искажает стандартные пропорции фенотипов и усложняет интерпретацию результатов.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доминирование и плейтропия вызывают отклонения от классического расщепления, требуя дополнительного анализа и осторожного понимания фенотипических данных.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выборки и неполная пенетрантность усиливают вероятность статистических ошибок, что ограничивает применимость метода в определённых ситуациях.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Актуальные направления и перспективы исследований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анализирующего скрещивания с полным геномным секвенированием расширяет возможности выявления точных генотипов и взаимодействий генов.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CRISPR и других геномных инструментов открывает новые пути для экспериментального анализа наследственных признаков и создания моделей заболеваний.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инновационных молекулярных маркеров способствует более быстрому и точному определению аллельного состава в сложных генетических системах.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метода в ранее малоизученных видах и породах расширяет биологические знания и практические возможности селекции.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является незаменимым средством обучения генетике, стимулируя развитие критического мышления и расширяя понимание наследственности.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
</a:t>
            </a:r>
            <a:endParaRPr lang="en-US" sz="105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лабораторных работ по генетике в средней школе включают анализирующее скрещивание для формирования ключевых знаний и навыков учащихся.
</a:t>
            </a:r>
            <a:endParaRPr lang="en-US" sz="1050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6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стандарты по биологии, 2024
</a:t>
            </a:r>
            <a:endParaRPr lang="en-US" sz="1196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значимость и перспективы анализа генотипов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Анализирующее скрещивание остаётся фундаментальным методом для точного определения генотипов, интегрируясь с современными молекулярными технологиями и укрепляя теоретические и практические основы генетики.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2026-05-10T02:25:10Z</dcterms:created>
  <dcterms:modified xsi:type="dcterms:W3CDTF">2026-05-10T02:25:10Z</dcterms:modified>
</cp:coreProperties>
</file>