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Геоэкологические проблемы недропользования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добыча ресурсов меняет природу и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обеспечивают энергией, сырьём и материалами целые страны. Но вместе с пользой добыча меняет ландшафты, почвы, воду и воздух, поэтому география помогает увидеть не только выгоду, но и последствия.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добыча ресурсов важна для географии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недропользование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разведка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геологи изучают участок, определяют состав пород и ищут залежи полезных ископаемых. Этот этап помогает понять, где и как можно вести добычу, не рискуя лишний раз.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Недропользование включает бурение скважин, работу шахт и карьеров, а также вывоз породы. Каждый способ требует техники, дорог и энергии, поэтому затрагивает большие площади вокруг месторождения.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извлечения сырьё часто очищают, дробят или отделяют от пустой породы прямо на месте. При этом образуются пыль, стоки и отходы, которые могут попасть в окружающую среду.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природу нарушают вскрышные работы, отвалы пустой породы, хвостохранилища и нефтяные разливы. Именно они дольше всего сохраняются и требуют длительного контроля и восстановления.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как пример сильного изменения ландшафта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Исчезает почвенный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добычей снимают верхний слой почвы, а вместе с ним — место, где растут травы и кустарники. Без него участок становится уязвимым для ветра, дождя и разрушения.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глубокая выемка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ровной поверхности образуется огромная яма с уступами и резкими склонами. Такой рельеф уже не похож на природный и долго остаётся опасным и трудным для использования.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отвалы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Пустую породу складывают рядом с карьером, и на местности вырастают искусственные насыпи. Они занимают дополнительную территорию, могут пылить и менять направление стока воды.
</a:t>
            </a:r>
            <a:endParaRPr lang="en-US" sz="962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вся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заметен издалека: вокруг него часто появляются пыльные участки, дороги и следы тяжёлой техники. Это наглядный пример того, как человек преобразует природный ландшафт.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последствиям недропользования; данные иллюстративные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 часто возникают одновременно, поэтому один объект добычи влияет сразу на несколько природных компонентов.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нарушение земель и загрязнение воды: именно они чаще всего сохраняются дольше всего.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воздействия на 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добыча влияет на почвы и рельеф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плодородного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убирают верхний слой почвы, который формировался очень долго. Без него земля теряет часть питательных веществ и становится хуже пригодной для растений.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 от 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Оголённая поверхность быстрее разрушается ветром и дождём. Влага хуже удерживается в почве, поэтому участок быстрее пересыхает или, наоборот, размывается потоками воды.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неровностей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работ образуются отвалы, просадки грунта и овраги. Рельеф становится искусственным, а движение воды по поверхности меняется, усиливая дальнейшее разрушение территории.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для 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нарушенных землях растения приживаются медленно, а почва долго остаётся бедной и неустойчивой. Поэтому восстановление таких участков требует времени, техники и постоянного ухода.
</a:t>
            </a:r>
            <a:endParaRPr lang="en-US" sz="10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загрязнений при добыче полезных ископаемых
</a:t>
            </a:r>
            <a:endParaRPr lang="en-US" sz="86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добычи может одновременно загрязнять воздух, почву и воду, поэтому последствия часто проявляются сразу в нескольких средах.
</a:t>
            </a:r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 в том, что загрязнение редко остаётся только в одном месте: оно быстро переходит из одной среды в другую.
</a:t>
            </a:r>
            <a:endParaRPr lang="en-US" sz="1154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и их 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зависимости на основе типичных геоэкологических последствий недропользования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подземные воды быстро переносят загрязнения, поэтому следы добычи могут появляться далеко от самого предприятия.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добыча, тем выше риск мутности, нефтяных плёнок и загрязнения подземных горизонтов.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страдает особенно сильно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реки и подземные воды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может откачивать подземные воды, из-за чего уровень грунтовых вод снижается. Тогда пересыхают родники, мелкие ручьи и заболоченные участки, важные для местной природы.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уровня воды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сточных водах могут быть соли, нефтепродукты и растворённые металлы. Такие примеси ухудшают качество воды и делают её опасной для людей, растений и животных.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стоки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рискованны хвостохранилища, буровые площадки и места хранения отходов. Если защитные сооружения повреждаются, загрязнение быстро распространяется по поверхности и в грунт.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утечки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хуже поддерживает жизнь в реках и озёрах. Страдают рыбы, водные растения и прибрежные животные, а восстановление таких водоёмов занимает много времени.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экосистем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воздух и здоровье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в 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и перевозке породы образуется много пыли. Она попадает в лёгкие, оседает на листьях, зданиях и снегу, а ещё делает воздух мутным и тяжёлым.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самосвалы, экскаваторы и буровые установки выделяют выхлопные газы. Они ухудшают качество воздуха и особенно заметны там, где техника работает почти непрерывно.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газы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 могут попадать метан и сернистые газы. Эти вещества неприятно пахнут, а при высокой концентрации становятся вредными для дыхания людей и животных.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живущие рядом с месторождениями, чаще сталкиваются с кашлем, раздражением глаз и ухудшением самочувствия. Поэтому для таких территорий особенно важны санитарные зоны и контроль воздуха.
</a:t>
            </a:r>
            <a:endParaRPr lang="en-US" sz="9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экологического ущерба от добычи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этапы недропользования постепенно приводят к изменениям в природе и 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добычи и их опасность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Отвалы и хвосты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Отвалы, шламы и хвосты занимают большие площади и часто остаются рядом с месторождением надолго. В них могут накапливаться тяжёлые металлы и остатки реагентов, опасные для почв и воды.
</a:t>
            </a:r>
            <a:endParaRPr lang="en-US" sz="754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ветер размывают или разносят мелкие частицы, поэтому вредные вещества легко попадают в овраги, реки и на сельскохозяйственные земли. Так загрязнение выходит далеко за пределы площадки.
</a:t>
            </a:r>
            <a:endParaRPr lang="en-US" sz="723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хвостохранилищ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Хвостохранилища требуют постоянного контроля, потому что повреждение дамб, труб или дренажа может вызвать быстрое загрязнение больших территорий. Чем больше объём отходов, тем выше цена ошибки.
</a:t>
            </a:r>
            <a:endParaRPr lang="en-US" sz="723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отходов состоит не только в их количестве, но и в длительном действии. Даже после остановки добычи источники загрязнения могут сохраняться, если их не изолировать и не наблюдать.
</a:t>
            </a:r>
            <a:endParaRPr lang="en-US" sz="7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рекультивации земель в курсе географии и экологии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проходит поэтапно: сначала участок подготавливают, затем возвращают ему устойчивость и условия для роста растений.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помогает вернуть территории полезные свойства, но природное равновесие восстанавливается медленно и часто требует многих лет наблюдения.
</a:t>
            </a:r>
            <a:endParaRPr lang="en-US" sz="1231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рекультивации нарушенных земель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способов уменьшить вред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удаляют из воды загрязняющие вещества до сброса или повторного использования. Это особенно важно там, где рядом находятся реки, озёра и подземные водоносные горизонты.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пыль, дороги и отвалы увлажняют водой, а технику обслуживают так, чтобы выбросы были меньше. Такой подход снижает загрязнение воздуха и оседание частиц на растениях.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Пылеподавление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предприятие заранее планирует, что будет после окончания работ: уборку территории, рекультивацию и восстановление ландшафта. Такой подход снижает долгосрочный ущерб и упрощает возвращение земли в хозяйственный оборот.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и восстановление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Герметичные ёмкости и закрытые склады помогают не допустить утечек химических веществ, топлива и масел. Это уменьшает риск попадания опасных соединений в почву и грунтовые воды.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хранение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экспертная оценка по материалам темы, без точных статистических данных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меры, которые действуют на разных этапах: одни предотвращают загрязнение, другие уменьшают его последствия после завершения работ.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 рекультивация дают самый заметный долгосрочный эффект, потому что защищают реки, почвы и растительность сразу после и после добычи.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снижают ущерб сильнее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Геоэкологический мониторинг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водой
</a:t>
            </a:r>
            <a:pPr algn="l" indent="0" marL="0">
              <a:lnSpc>
                <a:spcPct val="115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регулярно проверяют состав поверхностных и подземных вод, чтобы вовремя заметить мутность, нефтепродукты, соли или тяжёлые металлы. Это помогает предотвратить скрытое распространение загрязнения.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показывают, сколько пыли и вредных газов попадает в воздух возле карьеров, шахт и дорог. Такие данные важны для оценки риска для людей и растительности.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почв и 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помогает обнаружить просадки, эрозию, пересыхание и другие изменения поверхности. Если их заметить рано, можно быстрее укрепить участок и снизить опасность разрушений.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как индикатор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трав, кустарников и деревьев показывает, насколько территория подходит для жизни. Если растения слабеют или исчезают, это часто означает, что в среде есть скрытая проблема.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недропользование влияет на жизнь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пыль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посёлков рядом с месторождениями часто слышат постоянный шум техники и видят пыль на окнах, дорогах и растениях. Это ухудшает бытовой комфорт и качество воздуха.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и спецтехника увеличивают нагрузку на дороги, создают пробки и повышают аварийность. Вблизи мест добычи особенно важны безопасные маршруты и чёткая организация движения.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дома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добыча меняет состав или уровень воды, страдают колодцы, скважины и источники питьевой воды. Поэтому рядом с месторождениями необходимы регулярные проверки и надёжная очистка.
</a:t>
            </a:r>
            <a:endParaRPr lang="en-US" sz="1054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зоны, контроль выбросов и постоянное наблюдение за средой помогают снизить риск для здоровья. Эти меры нужны не только для природы, но и для повседневной жизни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темы, без точной статистики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отрасль одновременно поддерживает экономику и создаёт нагрузку на природу, поэтому важно искать баланс между добычей и охраной среды.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заметна сразу, а риски могут накапливаться годами. Значит, без правил и контроля выгода легко превращается в долгосрочный ущерб.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недропользования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недропользование безопаснее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экологические решения встроены в работу месторождения от начала до завершения.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Недропользование: польза и 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Недропользование даёт стране сырьё, энергию и рабочие места, но требует строгого контроля. Чем раньше начинаются экологические меры, тем меньше ущерб для почв, воды, воздуха и 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2026-06-02T19:28:57Z</dcterms:created>
  <dcterms:modified xsi:type="dcterms:W3CDTF">2026-06-02T19:28:57Z</dcterms:modified>
</cp:coreProperties>
</file>