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Adverbs of Frequency в английском языке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частоты показывают, как часто происходит действие.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adverbs of frequency в 9 классе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точнее говорить о привычках, школьных делах и распорядке дня. Она тесно связана с Present Simple, вопросами с do/does и отрицанием, поэтому нужна для грамотной английской речи и понимания текстов о повседневной жизни.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наречия частоты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Always означает «всегда» и показывает действие, которое происходит каждый раз без исключений в обычной ситуации. Это самое сильное значение частоты, близкое к 100% повторяемости.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Always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 означает «никогда» и показывает полное отсутствие действия. Это крайняя точка шкалы, где повторяемость равна нулю, поэтому такое слово сразу делает смысл очень определённым.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Rarely и seldom переводятся как «редко». Они используются, когда действие случается нечасто и занимает нижнюю часть шкалы частоты, ближе к почти отсутствующему повторению.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Rarely / seldom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Sometimes означает «иногда» и подходит для действий, которые происходят не постоянно, а время от времени. Такое наречие помогает показать более мягкую и нейтральную частоту.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Sometimes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Usually переводится как «обычно», а often — как «часто». Эти слова описывают действия, которые повторяются регулярно, но не каждый раз, поэтому их значения находятся в середине шкалы.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Usually и often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частоты действий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помогает быстро сопоставить слова по силе повторяемости и увидеть переход от постоянного действия к почти отсутствующему.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значение, тем регулярнее действие; never и rarely находятся на противоположном конце от always.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соответствие частотности для учебного объяснения, 2025
</a:t>
            </a:r>
            <a:endParaRPr lang="en-US" sz="9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5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наречия в утвердительном предложении
</a:t>
            </a:r>
            <a:endParaRPr lang="en-US" sz="2658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86675" y="2359275"/>
            <a:ext cx="37386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утвердительном предложении наречие частоты обычно ставится перед смысловым глаголом. Например: She often reads books. Это основное правило для большинства обычных глаголов в Present Simple.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6975" y="1812525"/>
            <a:ext cx="3738600" cy="4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основным глаголом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4798645" y="2359275"/>
            <a:ext cx="37386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глагол to be, наречие ставится после него. Например: He is usually late. Такое расположение отличается от правил с обычными глаголами и требует отдельного запоминания.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798945" y="1812525"/>
            <a:ext cx="3738600" cy="4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to be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наречия в разных типах предложений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меняется позиция наречия частоты в зависимости от типа предложения и формы глагола.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наречия зависит от структуры предложения: с to be оно стоит после формы глагола, а с do/does — после not.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adverbs of frequency в Present Simple
</a:t>
            </a:r>
            <a:endParaRPr lang="en-US" sz="11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место наречия частоты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правилам порядка слов в английском 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always brush my teeth before school. Такой пример легко запомнить, потому что он связан с привычным утренним действием и показывает постоянную регулярность.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Утренняя привычка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usually arrives early. Это предложение помогает увидеть, как наречие описывает типичное, а не случайное поведение ученика в школе и подчёркивает его повторяемость.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на уроки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often work in groups. Пример показывает, как частотные наречия используются в ситуациях, которые знакомы каждому школьнику, особенно на уроках и при совместных заданиях.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группе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частоты с глаголом to be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8982" y="21927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предложении есть am, is, are, was или were, наречие частоты ставится рядом с этой формой. Например: I am never bored in English lessons.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28982" y="1646030"/>
            <a:ext cx="5081492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формы to be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37593" y="37803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слов нужно отличать от предложений с обычными глаголами. Например: They are usually tired after PE. Здесь наречие стоит после to be и перед смыслом всего высказывания.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337600" y="3391426"/>
            <a:ext cx="5081492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обычных глаголов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в процентах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помогают увидеть разницу между словами не только по смыслу, но и по степени регулярности действия.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показывает, что adverbs of frequency образуют непрерывный переход от полного постоянства к полному отсутствию действия.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соответствие частотности для учебного объяснения, 2025
</a:t>
            </a:r>
            <a:endParaRPr lang="en-US" sz="9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How often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86675" y="2359275"/>
            <a:ext cx="37386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How often? и How frequently? помогают узнать, как регулярно происходит действие. На них обычно отвечают наречием частоты, чтобы сразу показать привычный или редкий характер поступка.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6975" y="1812525"/>
            <a:ext cx="3738600" cy="4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вопроса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4798645" y="2359275"/>
            <a:ext cx="37386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How often do you play chess? — I sometimes play chess. How often does she help at home? — She usually helps her mother. В ответе сохраняется нужное наречие и не меняется смысл действия.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798945" y="1812525"/>
            <a:ext cx="3738600" cy="4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ответа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very often, often и always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близкие по смыслу слова частоты различаются по степени регулярности и по употреблению в обычной ситуации.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very often и often показывают высокую частоту, но не абсолютную; always означает действие без исключений в обычной ситуации.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Adverbs of Frequency; примеры из задания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частоты в отрицательных предложениях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344100" y="2195675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предложениях наречие частоты уточняет, насколько редко происходит действие. Оно помогает говорить не только о запрете, но и о привычках, которые случаются не всегда.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344090" y="1868215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отрицания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44100" y="32011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наречие стоит после not или перед основным глаголом: I do not often eat sweets. She is not always happy. Такой порядок делает фразу грамматически правильной и понятной.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344090" y="28736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44100" y="42065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вместе с наречием меняет общее значение высказывания. Например, They do not usually watch TV on weekdays показывает, что действие не является постоянной привычкой в будние дни.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44090" y="38790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оттенка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7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предложение с наречием частоты
</a:t>
            </a:r>
            <a:endParaRPr lang="en-US" sz="2407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формы и места наречия в английском предложении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I usually am late возникает из-за переноса привычного порядка слов с обычного глагола. С to be правильнее говорить I am usually late, потому что наречие стоит после формы глагола.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место после to be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He often goes not to school звучит неправильно, потому что отрицание должно строиться через do/does. Верный вариант: He does not often go to school, где порядок слов сохраняется.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отрицанием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never уже означает полное отсутствие действия, поэтому дополнительные отрицательные слова рядом с ним не нужны. Важно избегать двойного отрицания, чтобы не исказить смысл предложения.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отрицание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класса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можно обсудить устно и сравнить с собственными привычками. Это помогает увидеть, как слова частоты работают в реальной речи школьников.
</a:t>
            </a:r>
            <a:endParaRPr lang="en-US" sz="1438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учеников выбрали usually и often, значит, домашняя работа выполняется регулярно, но не у всех одинаково часто.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класса по вопросу How often do you do homework?; учебный пример
</a:t>
            </a:r>
            <a:endParaRPr lang="en-US" sz="9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Present Simple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частоты чаще всего используются с Present Simple, потому что это время описывает привычки, расписание и повторяющиеся действия. Вместе они помогают говорить о том, что происходит регулярно.
</a:t>
            </a:r>
            <a:endParaRPr lang="en-US" sz="886" dirty="0"/>
          </a:p>
        </p:txBody>
      </p:sp>
      <p:sp>
        <p:nvSpPr>
          <p:cNvPr id="11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 привычек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о школе и режиме дня такие слова звучат естественно: We often have English on Monday, My brother never plays computer games on weekdays. Они передают стабильность и повторяемость.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расписания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37593" y="37803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уверенно использует Present Simple, ему легче строить точные фразы о своих привычках и школьной жизни. Наречия частоты делают такие предложения более конкретными и живыми.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37600" y="3391426"/>
            <a:ext cx="5081492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005947"/>
            <a:ext cx="4417500" cy="25530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запоминания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повторить значение наречий и увидеть их место в коротких, понятных предложениях.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 не только разницу в частоте, но и типичное место наречия в предложении: перед глаголом или после to be.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Adverbs of Frequency; учебные примеры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уметь ученик по теме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должен узнавать основные наречия частоты и понимать, чем always отличается от sometimes, rarely и never. Это помогает точнее передавать регулярность действий в речи и письме.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значение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уверенно выбирать позицию наречия в предложении: перед основным глаголом или после to be. Это один из самых важных навыков для грамотного порядка слов.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Ставить на место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замечать эти слова в заданиях на чтение и аудирование. Тогда проще понять, как часто герой текста что-то делает, и не потерять смысл предложения.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Распознавать в тексте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должен уметь использовать наречия частоты в утвердительных, вопросительных и отрицательных предложениях, а также выбирать подходящий пример по смыслу, не смешивая правила.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разные фразы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 Adverbs of Frequency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частоты помогают говорить о привычках, расписании и повторяющихся действиях. Если помнить шкалу от always до never и правильно ставить слова в предложении, английская речь становится точнее и естественнее.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2026-05-31T10:21:02Z</dcterms:created>
  <dcterms:modified xsi:type="dcterms:W3CDTF">2026-05-31T10:21:02Z</dcterms:modified>
</cp:coreProperties>
</file>