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— маленькая искусственная экосистема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водный мир, где всё связано между собой.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как мини-природа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мир, где живые организмы и неживая среда помогают друг другу. Аквариум похож на природу, только он помещается в стеклянном доме и требует заботы человека.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аквариум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начинается со стеклянной ёмкости. Она держит воду и создаёт безопасное пространство для всех обитателей, чтобы маленький подводный мир жил спокойно и не расплескался.
</a:t>
            </a:r>
            <a:endParaRPr lang="en-US" sz="2117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грунт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это среда для жизни рыб и растений, а грунт удерживает корни и помогает растениям крепко стоять. Вместе они делают дно аквариума живым и полезным.
</a:t>
            </a:r>
            <a:endParaRPr lang="en-US" sz="2117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растения не просто украшают вид. Они помогают воде оставаться лучше, дают укрытия и создают место, где рыбки могут отдыхать, прятаться и чувствовать себя увереннее.
</a:t>
            </a:r>
            <a:endParaRPr lang="en-US" sz="2117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и лампа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очищает воду, а лампа даёт растениям свет для роста. Без этих помощников аквариуму было бы труднее сохранять порядок, здоровье и красивый вид.
</a:t>
            </a:r>
            <a:endParaRPr lang="en-US" sz="2117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Рыбки, улитки и креветки делают аквариум настоящим живым миром. У каждого жителя своя роль, и вместе они поддерживают движение, чистоту и интересную жизнь в воде.
</a:t>
            </a:r>
            <a:endParaRPr lang="en-US" sz="2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аквариуме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— самые заметные жители аквариума. Они плавают, дышат кислородом и оживляют весь водный мир. За ними интересно наблюдать каждый день, потому что они всегда в движении.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растения тоже считаются обитателями аквариума. Они растут в воде, помогают ей оставаться чище и создают зелёные уголки, где рыбки могут спрятаться от лишнего шума.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медленно ползают по стеклу и дну, собирая остатки еды и налёт. Их работа незаметна, но очень полезна: они помогают аквариуму выглядеть аккуратнее.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— маленькие трудолюбивые помощники. Они осторожно двигаются по растениям и грунту, собирая мелкие остатки. В аквариуме они напоминают крошечных уборщиков с усиками.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очень важны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 выделяют кислород. Благодаря этому рыбкам легче дышать, а вода становится более подходящей для жизни всего маленького аквариумного сообщества.
</a:t>
            </a:r>
            <a:endParaRPr lang="en-US" sz="228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образуют укромные места, где рыбки могут отдохнуть или спрятаться. Это помогает им чувствовать себя спокойнее, особенно когда вокруг слишком оживлённо.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чистоте
</a:t>
            </a:r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растут довольно быстро и забирают из воды часть веществ, которыми могли бы питаться водоросли. Так им труднее разрастаться и закрывать стекло зелёным ковром.
</a:t>
            </a:r>
            <a:endParaRPr lang="en-US" sz="237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аквариум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делают аквариум красивым и похожим на настоящий подводный уголок. Без них вода выглядела бы намного скучнее, а рыбкам было бы менее уютно.
</a:t>
            </a:r>
            <a:endParaRPr lang="en-US" sz="25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Убирает грязь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задерживает мелкие частицы мусора, которые плавают в воде. Он помогает аквариуму оставаться прозрачнее и аккуратнее, чтобы рыбкам было легче жить в чистой среде.
</a:t>
            </a:r>
            <a:endParaRPr lang="en-US" sz="2250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рыб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фильтр работает, вода портится медленнее. Рыбкам становится комфортнее, потому что в аквариуме не накапливается слишком много опасных веществ и лишней грязи.
</a:t>
            </a:r>
            <a:endParaRPr lang="en-US" sz="2250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фильтра живут полезные бактерии. Эти маленькие помощники почти невидимы, но выполняют важную работу: они помогают перерабатывать вредные вещества из отходов рыб.
</a:t>
            </a:r>
            <a:endParaRPr lang="en-US" sz="2250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не делает всё сам, но сильно помогает человеку. Он поддерживает чистоту и помогает маленькой системе работать спокойно, без неприятных сюрпризов и мутной воды.
</a:t>
            </a:r>
            <a:endParaRPr lang="en-US" sz="225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фильтр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аквариум как система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свет, растения, рыбки и фильтр поддерживают друг друга.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должна быть чистой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прозрачность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в аквариуме — это не просто вода без грязи. В ней должны оставаться полезные вещества и бактерии, которые помогают всему живому чувствовать себя хорошо.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воде накапливается слишком много отходов и крошек корма, она начинает портиться. Тогда рыбкам и растениям становится труднее жить, а аквариум теряет здоровье.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вода, неприятный запах и сильный налёт на стекле показывают, что аквариуму нужна помощь. Это как сигнал: пора навести порядок без промедления.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без 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вода в аквариуме должна быть живой и ухоженной, а не пустой. В ней есть всё нужное для обитателей, но нет лишней грязи и опасных отходов.
</a:t>
            </a:r>
            <a:endParaRPr lang="en-US" sz="24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рыбок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корма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Рыбок кормят маленькими порциями. Лучше дать чуть меньше, чем слишком много, потому что лишний корм быстро портит воду и делает аквариум менее здоровым.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съедание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рыбки успевают съесть корм почти сразу. Если еда остаётся на дне, она начинает разлагаться и мешает чистоте маленького водного мира.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перекорма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Перекармливание — частая ошибка. Рыбки не становятся счастливее от горы еды, зато вода портится быстрее. Аквариум любит умеренность, а не праздник живота.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легко: лучше недокормить немного, чем накормить слишком щедро. Для аквариума это так же важно, как не перегружать школьный рюкзак лишними вещами.
</a:t>
            </a:r>
            <a:endParaRPr lang="en-US" sz="25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свет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поддерживать спокойную и ровную температуру. Резкие перепады мешают рыбкам и делают их более уязвимыми.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тепло и освещение подобраны правильно, аквариум работает лучше. Рыбкам комфортно, растениям хватает света, а вода дольше остаётся в порядке.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дать растениям достаточно света, чтобы они росли. Но световой день не должен быть слишком долгим, иначе водоросли начнут бурно разрастаться.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биологическое равновесие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Рыбкам комфортно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спокойно плавают, хорошо едят и не прячутся всё время. Это значит, что вода, температура и соседство в аквариуме подходят им, а стресс не мешает жизни.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растения тянутся к свету, выпускают новые листочки и помогают аквариуму выглядеть живым. Если им хватает света и питания, система работает более устойчиво.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прозрачной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равновесие не нарушено, вода не мутнеет слишком быстро и не пахнет неприятно. В ней есть полезные бактерии, которые помогают перерабатывать отходы.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Ничто не выходит из строя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аквариума действуют согласованно: свет помогает растениям, растения поддерживают чистоту, а фильтр и бактерии убирают лишнее. Такой порядок и есть равновесие.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резкие изменения вредят аквариуму. Поэтому при уходе меняют только часть воды, а не всё сразу: так рыбки меньше стрессуют, а полезные бактерии сохраняются.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можно безопасно заменить за один раз, чтобы не нарушить привычные условия для рыб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уходу за аквариумом: рекомендуют подменять лишь часть воды, обычно около 20–30% за раз.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в воде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живут в грунте, фильтре и на поверхностях аквариума. Они не видны, но очень важны: помогают превращать вредные отходы в менее опасные вещества и поддерживают жизнь маленького водного мира.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зелёная уборка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растения не только украшают воду, но и помогают ей оставаться чище. Они забирают из воды часть веществ, которые могут понадобиться водорослям, и дают рыбкам спокойные укрытия среди листьев.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креветки на дежурстве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креветки медленно, но старательно собирают остатки корма и налёт. Они не заменяют чистку человеком, зато помогают не давать мусору накапливаться и делают аквариум аккуратнее.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поддерживать чистоту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запуск аквариума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сначала готовят ёмкость и оборудование, затем создают условия для полезных бактерий и только после этого заселяют рыбок.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аквариуму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79306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корма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корм остаётся на дне, он быстро портит воду. Рыбкам полезнее получить маленькую порцию и съесть её сразу, чем потом плавать среди лишнего мусора.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355713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регулярного ухода на стекле и грунте накапливается грязь. Тогда аквариум теряет прозрачность, а полезным обитателям становится труднее поддерживать порядок.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6554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воду меняют слишком быстро и слишком много, рыбки могут испытать стресс. Им нужен спокойный и постепенный переход, а не внезапный водный сюрприз.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117437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тесное заселение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рыбок слишком много, им не хватает пространства и кислорода. В таком аквариуме отходы накапливаются быстрее, а болезни распространяются легче.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498091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растений аквариуму сложнее оставаться устойчивым и красивым. Зелёные обитатели помогают воде, дают укрытия и делают маленький мир более живым.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аквариуму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температурой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2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проверить, подходит ли вода рыбкам. Резкие перепады опасны, поэтому температура должна оставаться спокойной и ровной, как тихий день без сюрпризов.
</a:t>
            </a:r>
            <a:endParaRPr lang="en-US" sz="2139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 понемногу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дают маленькими порциями, чтобы рыбки быстро всё съели. Тогда еда не падает на дно, а вода дольше остаётся чистой и свежей.
</a:t>
            </a:r>
            <a:endParaRPr lang="en-US" sz="2393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часть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Полную замену делать не нужно. Лучше обновлять только часть воды, чтобы сохранить полезные бактерии и не испугать рыбок слишком резкой переменой.
</a:t>
            </a:r>
            <a:endParaRPr lang="en-US" sz="2393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 стекло и грунт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стекла убирают налёт, а с грунта — лишние остатки. После этого аквариум снова становится прозрачным, и за ним приятнее наблюдать.
</a:t>
            </a:r>
            <a:endParaRPr lang="en-US" sz="2393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Промывает фильтр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2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помогает воде оставаться здоровой, поэтому его чистят бережно. Важно не уничтожить полезные бактерии, которые живут внутри и незаметно трудятся каждый день.
</a:t>
            </a:r>
            <a:endParaRPr lang="en-US" sz="2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и природа вокруг нас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копия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аквариуме видно то же, что и в больших водоёмах: растения, животные, вода и свет зависят друг от друга. Если одному жителю становится плохо, это сразу заметно всей системе.
</a:t>
            </a:r>
            <a:endParaRPr lang="en-US" sz="2445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взаимосвязях
</a:t>
            </a:r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мало, растения растут хуже. Когда слишком много корма, вода портится быстрее. Аквариум помогает увидеть, что в природе всё связано, а любое изменение имеет последствия.
</a:t>
            </a:r>
            <a:endParaRPr lang="en-US" sz="24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 днём в аквариуме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просыпаются и начинают искать корм. Они двигаются особенно активно, а вода кажется живой и немного торопливой.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тянутся к свету и медленно расправляют листья. В это время аквариум выглядит ярче, а зелёные жители будто тянутся к солнцу.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Рыбки быстро подбирают корм, а затем снова спокойно плавают. Если всё съедено, дно остаётся чистым, и вода не портится.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неторопливо ползут по стеклу, а пузырьки воздуха поднимаются вверх. Аквариум затихает, но продолжает жить своим тихим ритмом.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изучение аквариума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аквариумом, ребёнок учится замечать изменения: поведение рыбок, рост растений, прозрачность воды. Это помогает лучше понимать, когда живым существам нужна помощь.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аквариумом нужно ухаживать регулярно, а не время от времени. Это показывает, что живые существа зависят от заботы человека и нуждаются в постоянном внимании.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Проявлять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не любит спешки: ему нужно время на запуск, рост растений и привыкание рыбок. Поэтому он учит спокойно ждать и не торопить события.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напоминает, что даже маленький уголок природы важен. Если относиться к нему бережно, он будет радовать красотой и помогать узнавать больше о жизни.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мир, большая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показывает, как тесно связаны вода, свет, растения, рыбки и полезные бактерии. Если ухаживать за ним спокойно и аккуратно, маленький подводный мир остаётся здоровым и красивым.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2026-05-26T02:15:29Z</dcterms:created>
  <dcterms:modified xsi:type="dcterms:W3CDTF">2026-05-26T02:15:29Z</dcterms:modified>
</cp:coreProperties>
</file>