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«Олеся» А. И. Куприна: любовь, природа и человек в мире предрассудков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любви, испытанная страхом, суеверием и силой природы.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«Олеся»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возникла в ранний период творчества Куприна и отразила его интерес к естественной жизни, внутренней свободе и людям, живущим вне городской среды. Полесские впечатления придали тексту особую достоверность и лиричность.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Куприн: писатель наблюдения, сочувствия и психологической правды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внимательно вглядывался в повседневную жизнь и умел точно передавать бытовые детали, благодаря которым персонажи выглядят живыми и убедительными.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строится на тонком психологизме: важны не только поступки героев, но и их сомнения, скрытые чувства, мгновенные внутренние перемены.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«Олесе» реалистическая точность соединяется с лирическим тоном, поэтому история любви звучит одновременно жизненно и почти загадочно.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как художественное пространство повести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Полесье воспринимается как территория естественной жизни. Здесь человек не скрывается за условностями и проявляет себя более открыто и честно.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свободы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Глухой лесной край отдаляет героев от привычного мира города. Болота, тропы, изба и сумеречные пейзажи усиливают ощущение замкнутости и одиночества.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изоляции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сюжета: приезд Ивана Тимофеевича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знакомство с Олесей нарушает его привычное равнодушие и пробуждает интерес к необычной, свободной девушке.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момента его спокойное существование сменяется внутренним движением: личное чувство постепенно входит в конфликт с деревенским миром.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перемен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Тимофеевич оказывается в сельской местности по службе и сначала воспринимает жизнь вокруг как однообразную и скучную.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в деревню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3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сближения Ивана Тимофеевича и Олеси
</a:t>
            </a:r>
            <a:endParaRPr lang="en-US" sz="2903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показывает, как естественное чувство сталкивается с враждебной 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Олеси: свобода, гордость и душевная чистота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Олеся живет в лесу и тонко чувствует его ритм. Природа для нее не фон, а естественная среда, в которой особенно ясно раскрываются характер и настроение человека.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природе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хрупкость Олеси обманчива: она умеет сохранять достоинство, принимать решения и не подчиняться чужой воле, если это противоречит ее нравственному чувству.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Олеся не ожесточается даже тогда, когда сталкивается с недоверием и грубостью. В ней сохраняются доброта, уважение к людям и редкая душевная цельность.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любит без расчета и не прячет переживания за словами или условностями. Ее эмоциональная открытость делает образ особенно трогательным и правдивым.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чувства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Мануйлиха: семейная память, обида и страх перед людьми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Мануйлиха хранит память о прошлом семьи, в котором были изгнание, одиночество и постоянная необходимость защищаться от чужого недоброжелательства.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замкнутость и резкость объясняются не только характером, но и пережитым опытом. Жизнь в лесу стала способом сохранить себя и близких.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Куприн показывает, как слухи, суеверие и коллективный страх превращают чужого человека в объект подозрения и вражды.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повести и их роль в сюжете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каждый герой раскрывает основной конфликт повести.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по-разному показывают столкновение естественного чувства с общественной нетерпимостью.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А. И. Куприна «Олеся»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 нравственной зрелости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героев возникает естественно, без внешней интриги, поэтому особенно заметно, что любовь проверяет их характер, а не только силу эмоций.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Тимофеевич проходит более трудный урок: он поздно понимает, что искреннего чувства недостаточно без решимости, ответственности и внутренней стойкости.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Олеси это любовь, связанная с готовностью защитить другого и пожертвовать собственным счастьем, если того потребует совесть.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трех миров в повести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А. И. Куприна «Олеся»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строит смысловой конфликт через различие среды, поведения и нравственных ориентиров героев.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мир природы: именно он связан с подлинностью чувств и внутренней свободой.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Предрассудки и народный страх как источник конфликта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Олеся кажется чужой деревенскому миру: она живет отдельно, не подчиняется общим правилам и не стремится оправдываться перед людьми.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толпы усиливается взаимным недоверием и привычкой повторять чужие оценки, не проверяя их на правду и человечность.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быстро превращают необычное в опасное: жители объясняют ее поведение колдовством, потому что не умеют принять независимость и инаковость.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что жестокость возникает не из знания, а из невежественного коллективного мнения, которое легко подменяет реальность вымыслом.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природы в повести «Олеся»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трагедией пейзаж становится напряженным и тревожным: гроза усиливает ощущение неустойчивости счастья. Стихия как будто предчувствует конфликт между любовью и враждебным миром людей. Поэтому природное явление приобретает в тексте смысл предупреждения.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как знак надвигающейся беды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тишина и весеннее обновление создают ощущение хрупкого счастья, которое еще возможно сохранить. Эти картины наполнены ожиданием, надеждой и тихой грустью. Именно в такие моменты особенно заметно, насколько непрочны чувства героев перед внешним давлением.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весенней ночи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повести не просто окружает героев — он защищает их от чужого взгляда и условностей. Здесь Олеся чувствует себя естественно, а Иван Тимофеевич впервые замечает жизнь, не подчиненную городским правилам. В этом пространстве особенно ясно слышны искренность и внутренний голос человека.
</a:t>
            </a:r>
            <a:endParaRPr lang="en-US" sz="1148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пространство свободы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Тимофеевич: образ слабого и сомневающегося героя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Тимофеевич искренне тянется к Олесе, но его чувство не подкреплено твердостью характера. Он легко поддается обстоятельствам и не умеет действовать решительно.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наблюдатель он многое понимает, однако понимание не превращается в поступок. Герой видит опасность, но не берет на себя ответственность за последствия.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нерешительность особенно заметна в столкновении с деревенской враждой: он сочувствует Олесе, но не может защитить ее от давления среды.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образ Ивана Тимофеевича усиливает трагизм повести: любовь есть, но для ее спасения не хватает воли, зрелости и внутренней цельности.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взаимосвязь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А. И. Куприна «Олеся»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повести не существуют отдельно: они постоянно переходят одна в другую и усиливают общий трагический смысл.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системы — любовь, связанная со свободой; без нее чувство Олеси оказывается уязвимым перед страхом и давлением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Куприна в повести «Олеся»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сочетает точную бытовую деталь с лирической интонацией, поэтому события воспринимаются одновременно достоверно и эмоционально, без сухой описательности.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героев звучат живо и естественно; через речь раскрываются характеры, различие взглядов и скрытое напряжение между людьми.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Пейзажные описания, повторы и контрасты помогают передать настроение сцены, а также показать внутреннее состояние героев без прямого авторского комментария.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повести становится трагическим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А. И. Куприна «Олеся»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обстоятельства постепенно приводят к разрыву и утрате.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складывается из нескольких факторов сразу: общественное давление усиливается личной слабостью героя и невозможностью сохранить доверие и близость.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повести для школьного изучения литературы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разбирать сложные образы героев, их мотивы и поступки, показывая, как внутренние качества определяют судьбу человека.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характера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как пейзаж становится частью смысла произведения и помогает понять состояние героев, а не только место действия.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«Олеся» дает материал для разговора о предрассудках, коллективном страхе и том, как общество реагирует на непохожесть.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«чужому»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сюжета удобно обсуждать ответственность, верность, смелость и последствия бездействия в трудной жизненной ситуации.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77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путь повести: от встречи к утрате
</a:t>
            </a:r>
            <a:endParaRPr lang="en-US" sz="2877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внутренних решений героев в повести А. И. Куприна «Олеся».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«Олеся»: повесть о цене искреннего чувства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убеждает, что настоящая любовь требует свободы, смелости и нравственной ответственности. Когда этим качествам противостоят страх и предрассудок, человеческое счастье оказывается особенно хрупким.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2026-05-20T03:11:34Z</dcterms:created>
  <dcterms:modified xsi:type="dcterms:W3CDTF">2026-05-20T03:11:34Z</dcterms:modified>
</cp:coreProperties>
</file>