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устной и письменной речи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и пишем понятно, вежливо и правильно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речь встречается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нужна везде: на уроке, дома, на перемене, в игре, в тетради и в сообщениях. Она помогает людям понимать друг друга, задавать вопросы, отвечать спокойно и избегать путаницы.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культура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 ясного и доброжелательного общения. Когда ученик говорит полным предложением, он помогает собеседнику сразу понять мысль и не гадать, что же имелось в виду.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точный выбор слов, чёткое произношение и грамотное письмо. Если слова подобраны удачно, речь звучит аккуратно, а текст читается легко и без лишних остановок.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заметна и в поведении: нужно не перебивать, слушать до конца и отвечать по теме. Так разговор получается спокойным, уважительным и действительно полезным.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речь: живой разговор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слушателю было легко понять слова, нужны паузы, чёткое произношение и правильное ударение. Тогда речь не «убегает», а звучит ясно, спокойно и приятно для уха.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голосом, поэтому в ней особенно важны интонация, громкость и темп. Один и тот же вопрос можно произнести радостно, удивлённо или строго — и смысл сразу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речь: слова, которые остаются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в тетради, каждое слово должно быть аккуратным и понятным. Буквы, пробелы и знаки препинания помогают не потерять мысль. Даже маленькая ошибка может изменить смысл предложения.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записка может напомнить о важном деле или просьбе. В ней лучше писать коротко, но ясно, чтобы адресат сразу понял сообщение. Аккуратный текст выглядит вежливо и помогает избежать недоразумений.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тоже нужна внимательность: приветствие, понятная фраза и добрый тон делают текст приятным. Если пропустить букву или знак, смысл может «споткнуться», как школьник на перемене.
</a:t>
            </a:r>
            <a:endParaRPr lang="en-US" sz="9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хорошая фраза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говорить и писать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разговоре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помогает начать общение спокойно и дружелюбно. Слова «здравствуйте» и «доброе утро» показывают, что человек настроен на добрый разговор, а не на ссору.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просьба делают речь уважительной. Когда мы говорим «спасибо» и «пожалуйста», собеседнику приятно помогать, и общение становится теплее, как чашка чая в холодный день.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тоже важно: оно помогает исправить неловкость и сохранить хорошие отношения. Слова «извините» и «до свидания» завершают разговор вежливо и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понять смысл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называет предмет или действие без лишней путаницы. Если выбрать удачное слово, слушатель сразу понимает мысль и не переспрашивает, словно всё подсветили фонариком.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похожими, но не одинаковыми по смыслу. Например, «большой», «высокий» и «широкий» описывают разные признаки, поэтому их нужно выбирать внимательно.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яснее звучит речь и тем аккуратнее выглядит текст. Неточность может запутать даже простую фразу, а удачное слово делает её понятной с первого раза.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и замечать, какое из них подходит лучше. Это развивает внимательность и помогает говорить так, чтобы мысль была ясной, как солнечный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хорошая устная речь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Дикция и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 делает каждое слово понятным. Правильное ударение и аккуратное произношение особенно важны, потому что они помогают слушателю не запутаться и услышать речь без смешных «спотыканий».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темп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нужно так, чтобы тебя было слышно, но не хотелось закрыть уши. Слишком тихая речь теряется, а слишком громкая утомляет. Спокойный темп помогает не проглатывать слова.
</a:t>
            </a:r>
            <a:endParaRPr lang="en-US" sz="10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68259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— тоже важное умение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важно дослушать человека до конца. Если не торопиться с репликой, можно лучше понять мысль и не помешать разговору идти спокойно.
</a:t>
            </a:r>
            <a:endParaRPr lang="en-US" sz="78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помогает сосредоточиться на словах собеседника. Так легче заметить главное, уловить настроение и показать, что ты действительно слушаешь.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 по теме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может уточнить непонятное и пересказать главное своими словами. Это помогает лучше запомнить информацию и показывает уважение к говорящему.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часто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чаще всего мешают слова-паразиты, слишком длинные фразы и повторения. Из-за них мысль теряется, а слушателю приходится догадываться, что хотел сказать говорящий.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внимательность особенно важна: пропущенная буква, лишний пробел или неверный знак препинания могут изменить смысл. Поэтому текст нужно читать не спеша и замечать мелочи.
</a:t>
            </a:r>
            <a:endParaRPr lang="en-US" sz="1198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исправить сразу, пока они ещё свежие. Если проверять себя и не торопиться, речь становится чище, а записи — аккуратными и понятными.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помогает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открывает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сказку, он встречает яркие слова и выражения, которые хочется запомнить. Потом они сами «приходят» в речь и делают ответы интереснее, а пересказ — точнее и живее.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подсказывает, как строить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видно, как слова соединяются в предложения и где нужны знаки препинания. Так ученик незаметно учится писать грамотнее и замечать, как автор передаёт мысль ясно и красиво.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учит говорить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хорошей книги легче подобрать нужное слово и не останавливаться на каждом шаге. Речь становится богаче, а пересказ — спокойнее и понятнее, будто в голове появился маленький словарный помощник.
</a:t>
            </a:r>
            <a:endParaRPr lang="en-US" sz="8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письменный текст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 ошибки до сдачи работы и сделать текст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44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помощник ученика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объясняет, что означает слово, и помогает не путать похожие выражения. Если смысл неясен, словарь отвечает точно и спокойно, без догадок и лишних предположений.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словарь подсказывает, как правильно писать слова. Он особенно полезен, когда в слове есть трудное место, а рука уже тянется написать его «наугад».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ударений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где нужно поставить ударение, чтобы слово звучало правильно. С ним речь становится увереннее, а читать вслух гораздо легче и приятнее.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разных ситуациях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спокойно, чётко и уважительно. Ученик отвечает полным предложением и внимательно слушает учителя и одноклассников.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становится свободнее и живее, но вежливость остаётся. Даже в игре важно говорить понятно и не обижать товарищей.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обычно тёплый и доверительный. Здесь особенно важно говорить доброжелательно, чтобы близким было приятно общаться.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и сообщение без ошибок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тоже важны приветствие и вежливый тон. Даже если оно короткое, текст должен быть понятным, без лишних слов и с правильными знаками.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должна сразу показывать, кому она адресована, и зачем написана. Короткая просьба, ясные слова и аккуратный почерк помогают понять её с первого взгляда.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вежливый разговор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 строится по простому порядку: от приветствия к внимательному ответу и доброму прощанию.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опоры поддерживают красивую и понятную речь каждый день.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«Культура устной и письменной речи»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культуры речи помогают делать общение точным, вежливым и грамотным.
</a:t>
            </a:r>
            <a:endParaRPr lang="en-US" sz="17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показывает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Неряшливая речь, грубые выражения и путаница в словах сразу портят впечатление. Поэтому важно говорить спокойно, писать аккуратно и уважать собеседника.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человек говорит, заметны его воспитанность, внимательность и умение думать прежде, чем отвечать. Добрые слова и ясные фразы делают общение приятным.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и пишем красиво — каждый день!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вежливость, грамотность и внимание к собеседнику делают речь сильной и доброй. Если тренироваться каждый день, общаться станет легче, а слова будут звучать увереннее.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2026-05-21T23:25:12Z</dcterms:created>
  <dcterms:modified xsi:type="dcterms:W3CDTF">2026-05-21T23:25:12Z</dcterms:modified>
</cp:coreProperties>
</file>