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получает энергию, защищается и сохраняет внутреннее равновесие?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Жизнеобеспечение человека: как организм сохраняет жизнь и безопасность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жизнеобеспечение важно для ОБЗР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зависит от устойчивой работы органов и систем не только в обычной жизни, но и при травмах, перегреве, переохлаждении и болезнях. Если меняются температура, дыхание или состав крови, страдают внимание, сила и координация.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 основа жизнедеятельности организма
</a:t>
            </a:r>
            <a:endParaRPr lang="en-US" sz="2227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состоит из клеток, а клеткам нужны кислород, вода и питательные вещества. Только при этом они могут нормально расти, делиться и выполнять свои функции.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клеток образуется АТФ — универсальный источник энергии. Она расходуется на сокращение мышц, работу сердца, передачу нервных сигналов и другие процессы.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нехватке кислорода клетки работают хуже, поэтому человек быстрее устает, хуже концентрируется и медленнее выполняет движения. Это первый сигнал нарушения жизнеобеспечения.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органов, обеспечивающие жизнь
</a:t>
            </a:r>
            <a:endParaRPr lang="en-US" sz="2499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и получение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снабжает организм кислородом, а пищеварительная — веществами, из которых он получает энергию и строит ткани. Кровеносная система переносит всё это к клеткам.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Очистка, защита и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удаляет лишнюю воду и продукты обмена, покровная защищает тело, а нервная координирует работу органов. Сбой в одной системе сразу влияет на остальные.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кислорода в организме человека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кислород проходит от воздуха до клеток и возвращается в виде углекислого газа.
</a:t>
            </a:r>
            <a:endParaRPr lang="en-US" sz="12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дыхание и пульс при нагрузке
</a:t>
            </a:r>
            <a:endParaRPr lang="en-US" sz="286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активной игры организм усиливает кровообращение и вентиляцию легких, чтобы быстрее снабжать мышцы кислородом и удалять углекислый газ.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показателей после нагрузки — нормальная реакция. Возврат к обычным значениям показывает, что системы жизнеобеспечения работают согласованно.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нормы для подростков; значения приведены ориентировочно по материалам школьного курса ОБЗР.
</a:t>
            </a:r>
            <a:endParaRPr lang="en-US" sz="11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9013" y="1295150"/>
            <a:ext cx="406125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источник энергии и строительного материала
</a:t>
            </a:r>
            <a:endParaRPr lang="en-US" sz="1901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нужны для роста, восстановления мышц и кожи, а также для образования ферментов. Без них организм хуже восстанавливается после нагрузок и травм.
</a:t>
            </a:r>
            <a:endParaRPr lang="en-US" sz="1192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организму быстрый запас энергии для уроков, движения и умственной работы. Именно они помогают поддерживать активность в течение дня.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служат запасом энергии и помогают защищать внутренние органы. Они также участвуют в строении клеток и нужны организму в умеренном количестве.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переносит вещества, помогает регулировать температуру тела и поддерживает нормальную работу крови, почек и всех органов. Без неё обмен веществ нарушается очень быстро.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93011"/>
            <a:ext cx="4106400" cy="19565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 их значение для организма
</a:t>
            </a:r>
            <a:endParaRPr lang="en-US" sz="2238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выполняют в организме разные задачи, поэтому важно питаться разнообразно.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одна группа веществ не заменяет другую. Для здоровья нужны и энергия, и строительный материал, и вещества, которые регулируют работу органов.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 ОБЗР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усвоение пищи
</a:t>
            </a:r>
            <a:endParaRPr lang="en-US" sz="2909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начинается во рту: пища измельчается зубами и смачивается слюной. Это облегчает дальнейшее расщепление и движение пищи по пищеварительному тракту.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пища перемешивается и частично переваривается, а в тонком кишечнике питательные вещества окончательно расщепляются и всасываются в кровь. Здесь организм получает основную пользу от еды.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выделяет желчь, помогающую расщеплять жиры, а толстый кишечник всасывает воду и формирует каловые массы. Так организм получает нужное и избавляется от лишнего.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без остановок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непрерывно переносит кислород, питательные вещества и гормоны к клеткам. Она также уносит продукты обмена, чтобы организм мог вовремя от них избавляться. Поэтому даже короткий сбой в кровообращении сразу влияет на самочувствие и работоспособность.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за что отвечает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с гемоглобином переносят кислород, лейкоциты распознают микробы и защищают от инфекции, а тромбоциты помогают крови свертываться при повреждении сосудов. Вместе они обеспечивают и транспорт, и защиту, и быстрое восстановление после ран.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главный насос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проталкивает кровь по артериям, венам и капиллярам, чтобы каждая клетка получила всё необходимое. Чем активнее работает организм, тем заметнее усиливается этот поток: сердце учащает сокращения, а ткани быстрее получают питание и кислород.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как транспортная система организма
</a:t>
            </a:r>
            <a:endParaRPr lang="en-US" sz="25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крови и его функции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переносит растворённые вещества и распределяет их по организму, поддерживая постоянство внутренней среды.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крови — жидкая среда переноса, а форменные элементы обеспечивают транспорт кислорода, защиту и свертывание.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 анатомии и физиологии человека, школьный курс ОБЗР.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Выделение: удаление ненужных веществ и лишней воды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непрерывно фильтруют кровь, возвращают нужные вещества обратно в организм и выводят с мочой лишнюю воду, соли и продукты обмена, прежде всего мочевину.
</a:t>
            </a:r>
            <a:endParaRPr lang="en-US" sz="1475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Мочеточники, мочевой пузырь и мочеиспускательный канал образуют систему, которая собирает, накапливает и выводит мочу наружу, обеспечивая очищение внутренней среды.
</a:t>
            </a:r>
            <a:endParaRPr lang="en-US" sz="1397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почки работают плохо, вредные вещества накапливаются в крови. Это нарушает работу нервной системы, сердца, сосудов и быстро отражается на самочувствии человека.
</a:t>
            </a:r>
            <a:endParaRPr lang="en-US" sz="14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 от микробов и повреждений
</a:t>
            </a:r>
            <a:endParaRPr lang="en-US" sz="2813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барьеры кожи и слизистых, иммунные клетки и память организма помогают предотвращать и переносить инфекции.
</a:t>
            </a:r>
            <a:endParaRPr lang="en-US" sz="128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терморегуляция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тело от высыхания, ударов и микробов, а также участвует в поддержании постоянной температуры. Это важно, потому что ферменты работают нормально только в узком диапазоне условий.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сосуды кожи расширяются, пот испаряется и отводит тепло. В холоде сосуды сужаются, а мышечная дрожь помогает вырабатывать дополнительное тепло и сохранять тепло внутри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организма при физической нагрузке
</a:t>
            </a:r>
            <a:endParaRPr lang="en-US" sz="265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уроком физкультуры полезно размяться и пить воду небольшими глотками, чтобы снизить резкую перегрузку организма.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все показатели растут, потому что мышцам нужно больше кислорода, а телу — быстрее удалять тепло и продукты обмена.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физиологические нормы для подростков; школьный курс ОБЗР.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и согласованная работа органов
</a:t>
            </a:r>
            <a:endParaRPr lang="en-US" sz="2098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принимает информацию от органов чувств, оценивает её и помогает организму быстро понять, что происходит вокруг и внутри тела.
</a:t>
            </a:r>
            <a:endParaRPr lang="en-US" sz="125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рефлексы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Рефлекторные реакции возникают почти мгновенно и не требуют долгого обдумывания, поэтому они особенно важны для защиты от ожога, удара или падения.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внутренними органами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Нервы помогают менять частоту сердечных сокращений, дыхание и работу желез, чтобы организм приспосабливался к нагрузке, холоду или волнению.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нервной регуляции человек удерживает позу, координирует движения и безопасно реагирует на изменения обстановки, не теряя контроля над телом.
</a:t>
            </a:r>
            <a:endParaRPr lang="en-US" sz="12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какие повседневные действия помогают сердцу, лёгким, нервной системе, почкам и иммунитету работать без лишней нагрузки.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действуют вместе: они поддерживают обмен веществ, защищают от инфекций и помогают организму легче переносить учёбу, спорт и повседневные нагрузки.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ОБЗР и общие рекомендации по здоровому образу жизни для подростков.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поддерживают системы жизнеобеспечения
</a:t>
            </a:r>
            <a:endParaRPr lang="en-US" sz="19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мешает вниманию и запоминанию, замедляет реакции и делает человека более уставшим на уроках, тренировках и в обычных делах.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Обезвоживание сгущает кровь, ухудшает самочувствие и повышает нагрузку на почки, поэтому особенно важно пить воду в жару и при физической активности.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Неполноценное питание вызывает слабость, дефицит витаминов и снижение иммунитета, из-за чего организму труднее расти, учиться и восстанавливаться после болезни.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дыхательных путей и малоподвижность снижают поступление кислорода к тканям, ухудшают кровообращение и уменьшают общую выносливость человека.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Распространенные нарушения и их последствия
</a:t>
            </a:r>
            <a:endParaRPr lang="en-US" sz="27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нарушении жизненно важных функций
</a:t>
            </a:r>
            <a:endParaRPr lang="en-US" sz="2496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основан на последовательной оценке состояния, вызове помощи и выполнении простых безопасных действий до прибытия взрослых или медиков.
</a:t>
            </a:r>
            <a:endParaRPr lang="en-US" sz="12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Жизнеобеспечение человека — основа безопасности и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2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органов поддерживает жизнь каждую минуту. Зная признаки нарушений, правила профилактики и первые действия при опасности, школьник может сохранить здоровье себе и помочь другим.
</a:t>
            </a:r>
            <a:endParaRPr lang="en-US" sz="418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2026-05-21T03:58:29Z</dcterms:created>
  <dcterms:modified xsi:type="dcterms:W3CDTF">2026-05-21T03:58:29Z</dcterms:modified>
</cp:coreProperties>
</file>