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значение земноводных: основная тема и направления исследования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класса земноводных, их видовое многообразие и роль в природе и для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земноводных: причины и значение для науки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— это группа животных, включающая лягушек, жаб, тритонов, саламандр и червяг. Они первыми освоили сушу, но постоянно нуждаются в воде, что важно для изучения их адаптации и эволюции.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33546"/>
            <a:ext cx="3929100" cy="1323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основных отрядов земноводных
</a:t>
            </a:r>
            <a:endParaRPr lang="en-US" sz="2802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отряда: Безхвостые, Хвостатые и Безногие отличаются по количеству видов и морфологии тела.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Безхвостые доминируют по видам, хвостатые и безногие обладают уникальными адаптациями к среде обитания.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МСОП и ихтиологических исследований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распространения земноводных
</a:t>
            </a:r>
            <a:endParaRPr lang="en-US" sz="2935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населяют все континенты, кроме холодной Антарктиды, благодаря своей зависимости от влажности для жизненных процессов.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разнообразие видов сконцентрировано в тропиках, особенно в районе Амазонки, тогда как пустыни и северные территории — почти без земноводных.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— дом для древолазов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влажных тропических лесах Южной Америки древолазы находят укрытие на высоких деревьях, обеспечивая себя влагой и пищей в сложной экосистеме.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 — среда жизни лягушек и тритонов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пруды и болота служат привычными местами обитания для многих земноводных, где они размножаются и питаются.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ручьи для хвостатых амфибий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и Азии хвостатые земноводные обитают в быстрых горных речках, адаптируясь к прохладной и насыщенной кислородом воде.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мест обитания земноводных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и функции земноводных
</a:t>
            </a:r>
            <a:endParaRPr lang="en-US" sz="347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кожи и конечностей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у земноводных гладкая и влажная, с железами, выделяющими слизь для удержания влаги и защиты от бактерий. Конечности с перепонками приспособлены для прыжков или плавания.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органы и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органы включают трёхкамерное сердце и простые легкие. Личинки дышат жабрами, а взрослые особи — лёгкими и кожей.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цикл жизни земноводных
</a:t>
            </a:r>
            <a:endParaRPr lang="en-US" sz="3353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Весной самки откладывают икру в водоемы. Оплодотворение обычно внешнее, что гарантирует развитие потомства лишь во влажной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 икры вылупляются головастики с жабрами, которые проходят метаморфоз, постепенно формируя легкие и конечности для жизни на суше.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лягушки: этапы метаморфоза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яйца к взрослой лягушке через постепенное развитие
</a:t>
            </a:r>
            <a:endParaRPr lang="en-US" sz="10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и угрозы исчезновения видов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видов, находящихся под угрозой, резко возросло за последние 40 лет, что показывает рост экологических проблем.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причинами уменьшения считаются разрушение среды, болезни и загрязнение, что требует срочных мер охраны.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МСОП,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земноводных: кожа, жабры и легкие
</a:t>
            </a:r>
            <a:endParaRPr lang="en-US" sz="3021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Кожа земноводных тонкая и влажная, через неё происходит значительная часть газообмена, особенно у взрослых земноводных, дышащих во влажных условиях.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Личинки обладают жабрами для дыхания под водой, которые исчезают во время метаморфоза, уступая место лёгочным дыхательным органам.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Лёгкие развиваются у взрослых особей, дополняя дыхание кожей и обеспечивая адаптацию к жизни на суше.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значение земноводных в экосистеме
</a:t>
            </a:r>
            <a:endParaRPr lang="en-US" sz="29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питаются насекомыми, личинками и мелкими беспозвоночными, помогая контролировать численность вредителей в природе и сельском хозяйстве.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занимают промежуточное звено в пищевой цепи, выступая как хищники для мелких животных, так и добыча для рыб, птиц и млекопитающих.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травяная лягушка и бурый тритон активно поедают насекомых, снижая повреждения сельскохозяйственных культур.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амфибии играют важную роль в поддержании экологического баланса и здоровье экосистем.
</a:t>
            </a:r>
            <a:endParaRPr lang="en-US" sz="11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Древолаз голубой — хищник с мощной 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выделяет через кожу сильный яд, отпугивающий хищников. Яркая синяя окраска предупреждает о его опасности, служит сигналом для потенциальных врагов.
</a:t>
            </a:r>
            <a:endParaRPr lang="en-US" sz="1212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Стрелковые лягушки и использование токсинов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представители выделяют токсины не только для защиты, но и для охоты на мелких животных. Красочные цвета предупреждают других о ядовитости, снижая риск нападений.
</a:t>
            </a:r>
            <a:endParaRPr lang="en-US" sz="1197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виды земноводных: защита и адаптация
</a:t>
            </a:r>
            <a:endParaRPr lang="en-US" sz="2688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Звуковое общение: как 'разговаривают' земноводные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лягушек и жаб есть голосовые мешки, которые усиливают звуки и помогают самим животным быть услышанными в густой растительности или на расстоянии.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издают громкие призывы весной для привлечения самок и обозначения своей территории среди конкурентов.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сигналы также помогают различать виды, уменьшая конфликты и способствуя успешному размножению.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450" y="1119028"/>
            <a:ext cx="5288100" cy="4100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и маскировка: способы защиты
</a:t>
            </a:r>
            <a:endParaRPr lang="en-US" sz="3421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12288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и предупреждающая окраска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земноводные используют природные цвета и узоры, чтобы сливаться с окружающей средой и избегать хищников. Яркие цвета, как у саламандры, предупреждают о ядовитости.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593700"/>
            <a:ext cx="47676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Мимикрия и изменение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имитируют опасных животных или способны менять окраску, чтобы подстраиваться под разные условия и усиливать защиту от врагов.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земноводных
</a:t>
            </a:r>
            <a:endParaRPr lang="en-US" sz="3301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~350 миллионов лет назад — Девонский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предков земноводных — рыбоподобных позвоночных, начавших осваивать сушу.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конечностей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парных конечностей, позволяющих передвигаться на суше и постепенно снижать зависимость от водной среды.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легких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лёгочных органов, обеспечивающих эффективное дыхание кислородом воздуха.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кожи с железами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плотной кожи с железами для удержания влаги и защиты от вредных микроорганизмов.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638132"/>
            <a:ext cx="9308400" cy="25725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8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и охрана земноводных
</a:t>
            </a:r>
            <a:endParaRPr lang="en-US" sz="3064" dirty="0"/>
          </a:p>
        </p:txBody>
      </p:sp>
      <p:sp>
        <p:nvSpPr>
          <p:cNvPr id="7" name="Text 1"/>
          <p:cNvSpPr txBox="1"/>
          <p:nvPr/>
        </p:nvSpPr>
        <p:spPr>
          <a:xfrm>
            <a:off x="1205198" y="1542608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угрозами являются загрязнение водоемов, уничтожение естественных местообитаний и изменение климата, что приводит к снижению численности амфибий.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442068" y="1996354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видов реализуются международные программы и проекты в России, направленные на мониторинг, защиту и восстановление популяций земноводных.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служат биоиндикаторами среды и объектами изучения процессов регенерации, способствуя разработке новых лекарств.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союз охраны природы (IUCN)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земноводных занесены в Красную книгу из-за экологических угроз и болезней.
</a:t>
            </a:r>
            <a:endParaRPr lang="en-US" sz="196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Жаба-пилюля носит икру во рту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Африканская жаба-пилюля заботится об икре, вынашивая её в ротовой полости для защиты от хищников и неблагоприятных условий экологической среды.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Лягушка-жалоног — чемпион по прыжкам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может прыгать на высоту, превышающую его собственный рост в 20 раз, что помогает быстро спасаться от опасности.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лягушка переживает зиму в замороженном состоянии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особи способны выживать в замороженном состоянии, благодаря уникальным физиологическим адаптациям к экстремальным температурам.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земноводных
</a:t>
            </a:r>
            <a:endParaRPr lang="en-US" sz="3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0403" y="1466300"/>
            <a:ext cx="651038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4561" y="2242435"/>
            <a:ext cx="361688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3723" y="1479290"/>
            <a:ext cx="690900" cy="5527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Инициативы по защите земноводных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Организации, такие как WWF и ЮНЕСКО, координируют усилия по сохранению амфибий на глобальном уровне.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Онлайн-карты и мониторинг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интерактивные карты для отслеживания мест обитания и состояния популяций земноводных.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 и экоэкспедиции вовлекают молодежь в изучение и защиту амфибий.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учёных и волонтеров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усилий специалистов и общественности повышает эффективность охраны редких видов.
</a:t>
            </a:r>
            <a:endParaRPr lang="en-US" sz="10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жизненно важная роль земноводных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являются ключевыми игроками в экосистемах и ценными объектами науки. Их защита необходима для сохранения природного баланса и устойчивого будущего планеты.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2026-05-09T12:54:19Z</dcterms:created>
  <dcterms:modified xsi:type="dcterms:W3CDTF">2026-05-09T12:54:19Z</dcterms:modified>
</cp:coreProperties>
</file>