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Познаём верх и низ в предметах, картинках и буквах.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определять верх и низ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верха и низа помогает не путать предметы на рисунках, в тетради и в жизни. По знакомым признакам легко понять, где крыша, корни, голова или ступни, и заметить перевёрнутую картинку вовремя.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уметь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верх предмета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Верхом обычно считается самая высокая часть предмета. Если рядом есть потолок, полка или другая вещь, ищи то, что находится ближе всего кверху.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выше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чашки это край и ручка, у дерева — верхушка, у дома — крыша. Знакомые детали помогают быстро понять, где предмет начинается сверху.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знакомую часть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книги верх находится там, где начинается первая строка текста. Если буквы стоят вверх ногами, значит, страница повернута неправильно.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 листом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предмет целиком и спроси себя: какая его часть выше остальных? Такой простой вопрос часто сразу показывает правильное положение.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взглядом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дом: наглядные подсказки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верх легко узнать по кроне: она тянется вверх и видна выше ствола. Низом служат ствол и корни, потому что именно они удерживают дерево.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без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крону над стволом и крышу над стенами, верх и низ становятся очень понятными. Такие образы хорошо запоминаются даже без длинных объяснений.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дом выглядят по-разному, но правило одно: смотри на самую высокую часть и на то, что держит предмет снизу. Так ориентироваться намного проще.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 верх — это крыша. Она находится выше стен и защищает всё здание. Низ дома — фундамент или нижняя часть стен, на которой он стоит.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низ предмета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вниз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 — это часть, которая находится ниже всех остальных. Часто именно она касается пола, земли или стола и помогает предмету стоять спокойно.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опору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чашки низом будет донышко, у стула — ножки, у человека — ступни. Это те части, на которые предмет как бы опирается.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устойчивость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нижняя часть широкая или крепкая, предмет стоит увереннее. Благодаря хорошей опоре он не качается и не падает от первого же движения.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 привычным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сомневаешься, вспомни знакомые примеры: у дома снизу фундамент, у дерева — корни, у стула — ножки. Сравнение сразу подсказывает правильный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положение предмета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алгоритм для рассматривания картинок, предметов и букв.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стоят прямо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стоящих предметов нижняя часть шире верхней. Так им легче удерживать равновесие, словно крепким ботинком на ровной подошве.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вазы есть основание, у стула — ножки, у пирамиды — широкая нижняя часть. Эти детали помогают понять, где находится настоящий низ.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опора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расположен верно, он выглядит привычно и спокойно. Его форма словно подсказывает: именно так он должен стоять, а не качаться на боку.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правильно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такой предмет перевернуть, он выглядит странно и даже смешно. Неправильное положение сразу бросается в глаза, потому что опора оказывается не там, где нужно.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заметен сразу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ботинок лежит вверх подошвой, и это сразу заметно. Шнурки оказываются не сверху, а сбоку, будто ботинок решил отдохнуть после прогулки. Такой рисунок легко показывает, где у вещи верх и низ.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Ботинок вверх подошвой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вверх дном выглядит очень смешно: ручка остаётся на месте, а донышко оказывается сверху. Пить из неё нельзя, зато можно быстро проверить, заметил ли ты переворот.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на голове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лежит перевёрнуто, буквы и картинки становятся вверх ногами. Страницу сразу хочется повернуть правильно, потому что читать так неудобно. Вот почему положение книги важно замечать с первого взгляда.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наоборот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Перевёрнутые предметы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и низ у человека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наверху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верх — это голова, плечи и руки. Эти части находятся выше других и помогают нам смотреть, поднимать предметы и здороваться.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где верх и низ у человека, легче понимать позу и направление движения. Это помогает рассматривать рисунки и не путаться в действиях.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сидит, лежит или прыгает, тело может выглядеть по-разному. Но верх и низ не меняются: голова остаётся выше ног.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внизу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 человека — это ноги и ступни. Они опираются о землю и помогают стоять, ходить, бегать и прыгать, даже если прыжок очень весёлый.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313" y="265145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0950" y="3671175"/>
            <a:ext cx="1617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0525" y="4690900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0525" y="5710625"/>
            <a:ext cx="24255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и низ у букв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П сверху находится перекладина, поэтому её легко узнать по верхней части. Если букву перевернуть, она сразу перестаёт быть похожей на саму себя.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Д хорошо заметна верхняя часть и широкая опора снизу. Она словно стоит на прочном основании, поэтому правильное положение легко проверить.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Л верхняя часть хорошо видна, а линии сходятся вниз. Если поставить её неправильно, она быстро потеряет свой привычный вид.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Ц снизу есть заметный элемент, который помогает отличить её от других букв. Когда он оказывается не внизу, сразу видно ошибку.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Щ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Щ нижние элементы особенно заметны. Они подсказывают, где находится низ буквы, и помогают читать без путаницы даже самым внимательным ученикам.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книги тоже имеет верх и низ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страницы обычно там, где начинается первый ряд текста. Если открыть книгу правильно, именно в этой части мы видим заголовок, рисунок или начало абзаца, а не нижние строчки.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страницы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 страницы находится ниже всего остального и часто заканчивает текст. Здесь остаётся свободное место, номер страницы или последняя строка, которая показывает, где чтение подходит к концу.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 страницы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лежит вверх ногами, буквы и картинки выглядят странно. Читать такую страницу трудно, потому что привычные верхние и нижние части меняются местами и сбивают с толку.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перевёрнута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предмет пока непонятен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сравнить новый предмет с уже знакомыми образами и понять, где у него верх и низ.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55469" y="2436975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 наблюдательности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Перевёрнутые буквы помогают тренировать глаз и внимание. Стоит увидеть знакомую букву в необычном положении, и сразу хочется вернуть её на место, чтобы прочитать правильно.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вверх дном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животных в разных положениях развивают наблюдательность и чувство смешного. Кот на спине или пёс боком быстро подсказывают, где у картинки настоящий верх.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движении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одинаковыми рисунками удобно переворачивать и сравнивать. Ребёнок быстро замечает, как меняется положение предмета, и учится искать знакомые части без подсказок.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силуэтам особенно интересно угадывать, где у предмета верх и низ. Тень не показывает мелкие детали, поэтому нужно внимательно смотреть на общий контур и опору.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 учат смотреть на форму целиком и замечать, где у детали верхний край, а где нижний. Если кусочек повернуть неправильно, картинка сразу перестаёт собираться.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футболки легко найти верх: там горловина и плечи. Если вещь надета правильно, рукава находятся по бокам, а низ свободно опускается вниз. Когда футболка перевёрнута, она сразу сидит неловко и кажется будто растерянной.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Футболка, которая «смотрит» вверх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штанов верх — это пояс, а низ — штанины и края. У носка тоже есть свои подсказки: пятка и мысок помогают понять, как его надевать. Если перепутать стороны, одежда будет мешать шагать.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Штаны и носки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знакома каждому ребёнку, поэтому на ней удобно показывать верх и низ. Можно сравнивать, где вещь начинается, где заканчивается и как она должна лежать. Так проверка становится понятной и даже немного весёлой.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одежда помогает учиться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понятный пример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где находится предмет относительно другого предмета. Сверху — значит выше, снизу — значит ниже. Они помогают точно описывать картинки, игрушки и страницы книги.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и снизу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помогают, когда один предмет расположен прямо над другим. Над лампой может быть потолок, а под столом — пол. Так легче не путать места.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и под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наверху и внизу часто используют, когда говорят о доме, дереве или рисунке. Наверху может быть крыша, а внизу — основание, корни или нижний край листа.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Наверху и внизу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выше и ниже сравнивают положение двух предметов. Если мяч выше стола, он находится ближе к потолку. Если карандаш ниже книги, он расположен под ней.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и ниже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рисунок или предмет шаг за шагом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сравнениях с привычными предметами и на поиске опоры, которая подсказывает правильное положение.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на одну деталь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замечает только ручку, крышку или ножку и спешит сделать вывод. Но одна деталь может обмануть, если весь предмет повернут иначе.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предмет и поверхность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думать, что верх картинки совпадает с верхом стола или страницы. На самом деле у самого предмета могут быть свои верх и низ.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опору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посмотреть, на чём предмет стоит или держится, легко ошибиться. Опора часто подсказывает, где находится низ, особенно у вазы, стула или домика.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сравнить целиком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нужно рассматривать предмет полностью, а не по кусочкам. Тогда сразу видно, где крыша, где основание и не перепутаны ли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тренировки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вверх лапами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сразу вызывает улыбку и помогает заметить, что животное лежит не так, как обычно. Весёлая картинка запоминается лучше, чем скучная, и внимание работает активнее.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картинки в паре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показывают два похожих рисунка, но один из них перевёрнут, отличия заметить легче. Такая игра развивает наблюдательность и учит не спешить с ответом.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 на боку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Мороженое, лежащее на боку, выглядит очень смешно и чуть-чуть тревожно. Сразу хочется повернуть его правильно, чтобы проверить, где верхняя часть, а где нижняя.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ручкой вниз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зонтик нарисован ручкой вниз, видно, что предмет перевёрнут. Ребёнок быстро ищет, где должен быть верх, и тренируется сравнивать необычное изображение с привычным.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25" y="1631725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525" y="2651450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711800"/>
            <a:ext cx="316800" cy="281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верх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определяет, где у предмета верхняя часть, и может объяснить свой выбор. Он опирается на знакомые признаки: крышу, голову, край страницы или верх одежды.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низ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нижнюю часть предмета по опоре, основанию или месту, которое касается пола, стола или земли. Это помогает правильно распознавать положение вещей на картинке.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рисунок перевёрнут, ученик уже не путается. Он сравнивает детали и понимает, что привычные части оказались не на своих местах, как в весёлом фокусе.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и пишет аккуратнее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помогает на уроках чтения и письма, потому что буквы и страницы легче держать правильно. Ребёнок меньше ошибается и быстрее замечает, если что-то перевернулось.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пригодится и вне школы: дома, на улице, в одежде, игрушках и рисунках. Чем больше примеров ребёнок видит, тем увереннее он ориентируется вокруг.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и низ можно находить по форме, опоре и знакомым деталям. Если внимательно сравнивать предметы и картинки, становится легче замечать перевёрнутые изображения и не путаться в них.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2026-05-25T19:45:43Z</dcterms:created>
  <dcterms:modified xsi:type="dcterms:W3CDTF">2026-05-25T19:45:43Z</dcterms:modified>
</cp:coreProperties>
</file>