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4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Звукоимитация как способ образования новых слов: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4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лингвистического процесса создания слов через звукоподражание.
</a:t>
            </a:r>
            <a:endParaRPr lang="en-US" sz="3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Звукоимитация имеет глубокие корни, начиная с англосаксонских текстов. Её роль заметна в детской речи и литературе XVI–XVII веков, формируя устную и письменную коммуникацию.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1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звукоимитации в английском языке
</a:t>
            </a:r>
            <a:endParaRPr lang="en-US" sz="2391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Звукоимитация, или ономатопея, — создание слов, фонетически отражающих реальные звуки окружающего мира.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 английском: «buzz» передаёт жужжание, «bang» — громкий хлопок, «click» — щелчок, демонстрируя прямую связь формы со звуком.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явления встречаются во множестве языков, выступая универсальным средством словотворчества на планете.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звукоимитации и ономатопеи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группа — звуки природы и животных, как «moo» (мычание коровы) и «chirp» (чириканье птиц).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звукоимитативных слов в английском языке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таких слов тесно связана с их значением, что отличает их от обычных лексем с абстрактной формой.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подразумевает яркость и наглядность, что делает слова легко узнаваемыми и выразительными в речи.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группа отражает звуки механизмов и технических устройств, например, «beep» (писк сигнализации) или «clang» (звон металла).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«Hiss»: живое изображение шипения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«hiss» часто встречается в детских книгах и сказках, например, для показа звука змей или утюга. В комиксах оно помогает усилить выразительность сцен.
</a:t>
            </a:r>
            <a:endParaRPr lang="en-US" sz="1273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«Meow»: голос кошек в повествовании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Звукоимитирующее «meow» служит средством передачи поведения животных в мультфильмах и книгах — детям легко понять и запомнить это слово.
</a:t>
            </a:r>
            <a:endParaRPr lang="en-US" sz="1273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«Drip» и «Crash»: звуки повседневности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«Drip» описывает звук капающей воды, а «crash» — грохот падения. Эти слова часто используются в юмористических играх и разговорных ситуациях в школьной среде.
</a:t>
            </a:r>
            <a:endParaRPr lang="en-US" sz="1273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6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звукоимитации в английской литературе и культуре
</a:t>
            </a:r>
            <a:endParaRPr lang="en-US" sz="210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7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Межъязыковые особенности звукоподражания
</a:t>
            </a:r>
            <a:endParaRPr lang="en-US" sz="2517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и английский разделяют универсальные основы звукоподражания, как «гав-гав» и «woof-woof», но произношение и интонация различаются в соответствии с традициями.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французском и японском зоопоэтическом словаре встречаются иные выражения: например, «coin-coin» и «ニャー» отражают национальные подходы к передаче звуков животных.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5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ономатопеических слов
</a:t>
            </a:r>
            <a:endParaRPr lang="en-US" sz="2795" dirty="0"/>
          </a:p>
        </p:txBody>
      </p:sp>
      <p:sp>
        <p:nvSpPr>
          <p:cNvPr id="9" name="Text 2"/>
          <p:cNvSpPr txBox="1"/>
          <p:nvPr/>
        </p:nvSpPr>
        <p:spPr>
          <a:xfrm>
            <a:off x="4836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Начальный этап, когда слово появляется как звуковое отражение реального источника, воспроизводя его акустический образ.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37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Фонетическая имитация звука
</a:t>
            </a:r>
            <a:endParaRPr lang="en-US" sz="1505" dirty="0"/>
          </a:p>
        </p:txBody>
      </p:sp>
      <p:sp>
        <p:nvSpPr>
          <p:cNvPr id="11" name="Text 4"/>
          <p:cNvSpPr txBox="1"/>
          <p:nvPr/>
        </p:nvSpPr>
        <p:spPr>
          <a:xfrm>
            <a:off x="2478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суффиксов и изменение формы для интеграции в синтаксис и морфологию английского языка.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478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адаптация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473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слов упрощаются для удобства произношения и быстрого использования в речи.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473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и сокращение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64683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разговорного использования к появлению в литературных произведениях и официальных текстах.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64684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в письменной речи
</a:t>
            </a:r>
            <a:endParaRPr lang="en-US" sz="134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применяется в поэзии и детской литературе для создания наглядных образов и привлечения внимания.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ономатопеи в английском языке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Ономатопея оживляет речь, увеличивая её экспрессивность и эмоциональную насыщенность.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Служит эффективным инструментом обучения, рекламы и повседневного общения, облегчая восприятие информации.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781968"/>
            <a:ext cx="4151400" cy="14835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 ключевым ономатопеям в разных жанрах: художественная литература, СМИ, детские книги, собраны за 2000–2020 годы.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частота звукоимитативных слов отмечена в детских книгах и комиксах, где они активно применяются для интерактивности текста.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употребления звукоподражательных слов в английском
</a:t>
            </a:r>
            <a:endParaRPr lang="en-US" sz="2104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Corpus of Contemporary American English (COCA)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звукоимитации в обучении английскому
</a:t>
            </a:r>
            <a:endParaRPr lang="en-US" sz="232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Ономатопеические слова способствуют эффективному усвоению лексики, сочетая звуковое восприятие и запоминание.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фонематического слуха происходит через практическое воспроизведение и разнообразные аудиоупражнения с такими словами.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подходы с использованием звукоподражания повышают мотивацию и вовлечённость учащихся.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и интонационная практика с ономатопеями способствуют развитию навыков живой речи и восприятия языка.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преобладание ономатопеи связано с простотой восприятия и выражения звуковых образов детьми, облегчающих начальное овладение речью.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активное использование звукоподражательных слов наблюдается у детей 2–3 лет, с последующим снижением доли по мере роста абстрактной лексики.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детской лингвистики, исследование по развитию речи, 2018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6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динамика усвоения ономатопеических слов
</a:t>
            </a:r>
            <a:endParaRPr lang="en-US" sz="232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906" y="1512471"/>
            <a:ext cx="348862" cy="39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6494" y="1512471"/>
            <a:ext cx="249187" cy="39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2088" y="1555221"/>
            <a:ext cx="391500" cy="313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7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неологизмы на основе звукоимитации
</a:t>
            </a:r>
            <a:endParaRPr lang="en-US" sz="2467" dirty="0"/>
          </a:p>
        </p:txBody>
      </p:sp>
      <p:sp>
        <p:nvSpPr>
          <p:cNvPr id="11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813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«ping» и «pong» возникли от звуков сигналов в компьютерных сетях, быстро распространились в геймерской культуре, обозначая сигналы связи или уведомления.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4986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Ping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43809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«clickbait» образован от звукоподражания щелчку мыши и описывает заголовки, привлекающие клики пользователей в интернете.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35535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Clickbait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62948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Звукоимитативное слово «vroom» передаёт звук работающего двигателя, вошло в подростковый сленг для обозначения скорости и динамичности.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2121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Vroom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318"/>
            <a:ext cx="2916900" cy="17233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911068"/>
            <a:ext cx="2916900" cy="17233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483425" y="118105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«Beep» и «boop»: звуки цифрового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имитируют короткие электронные сигналы и часто используются в чатах и мемах как забавные звуковые вставки. Их простота делает их популярными у подростков в соцсетях.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483425" y="299080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«Ding»: от уведомления к мем-культуре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«ding», похожий на звонок, перешёл из повседневных уведомлений в популярные интернет-мемы, обозначая получение сообщений или важные события в онлайне.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интернет-неологизмов звукоимитативного типа
</a:t>
            </a:r>
            <a:endParaRPr lang="en-US" sz="210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нейролингвистики показывают, что слова с имитацией звуков легче запоминаются и распознаются благодаря эмоциональной и образной составляющей.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9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Психолингвистические аспекты восприятия ономатопеи
</a:t>
            </a:r>
            <a:endParaRPr lang="en-US" sz="2309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быстрее реагирует на ономатопеические слова, что ускоряет процесс усвоения и повышает эффективность обучающих методик для детей и подростков.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Ассоциативные связи, формируемые при слушании звукоимитативных слов, способствуют более глубокому пониманию и более живому восприятию речи.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традиция активно использует ономатопеи в фольклоре и детских песнях, подчёркивая их значимость в формировании национальной культуры.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специфика ономатопеи в английской речи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одних и тех же звуков по-разному в английском и русском языках отражает богатство культурных кодов и национальных особенностей восприятия.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звучании, например карканье вороны («caw» vs «кар»), показывают, как ономатопея вписывается в языковую картину мира каждого народа.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играх и учебных процессах звукоимитативные слова вызывают большой интерес у детей и способствуют развитию речи через весёлое взаимодействие.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закрепления звукоимитативных неологизмов в 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появления звука до включения в словари — процесс адаптации неологизмов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платформы активно способствуют появлению новых звукоимитативных слов и выражений в речи подростков и школьников.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Видеомемы и игровые чаты служат динамичными площадками для экспериментов с новыми формами звукоподражания.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контентом в популярных приложениях ускоряет распространение и адаптацию нестандартной лексики среди молодёжи.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социальных сетей и молодежных субкультур
</a:t>
            </a:r>
            <a:endParaRPr lang="en-US" sz="238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обилия звукоподражательных неологизмов иногда создает проблемы при официальном общении и в академической среде.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Потенциальные проблемы и риски при использовании ономатопеи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Повышенное употребление онomatопеи может снизить разнообразие лексики и ограничить выразительные возможности речи.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Коммуникативные барьеры возникают, когда такие слова не воспринимаются носителями языка с разным уровнем подготовки.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цифровой и игровой культур стимулирует появление новых звукоимитативных слов, расширяющих лексический запас языка.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2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Тенденции развития ономатопеи в современном английском
</a:t>
            </a:r>
            <a:endParaRPr lang="en-US" sz="2142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Виртуальные пространства становятся источником звуковых новшеств, отражающихся в языке повседневного общения.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Ожидается, что развитие визуальной и мультимедийной коммуникации углубит влияние ономатопеи на английскую лексику.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757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динамика и значение звукоимитации в английском
</a:t>
            </a:r>
            <a:pPr algn="ctr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Звукоимитация остаётся важным инструментом обновления английского языка, обеспечивая живость, адаптивность и тесную связь с современной культурой и технологиями.
</a:t>
            </a:r>
            <a:endParaRPr lang="en-US" sz="37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2026-05-07T17:59:45Z</dcterms:created>
  <dcterms:modified xsi:type="dcterms:W3CDTF">2026-05-07T17:59:45Z</dcterms:modified>
</cp:coreProperties>
</file>