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БССР, вклад белорусов в Победу и участие в создании ООН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оккупации к освобождению, подвиг народа и признание в мире.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05098"/>
            <a:ext cx="318969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одной из первых приняла удар войны и почти полностью оказалась под оккупацией. Здесь шли ожесточённые бои, действовали партизаны, а жители пережили террор, разрушения и утрату домов, семей и мирной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в годы Великой Отечественной войны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Оккупационный режим на территории БССР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 и расправы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Оккупационные власти применяли массовые расстрелы, карательные операции и запугивание населения. Любое подозрение в помощи партизанам могло закончиться гибелью людей или сожжением целой деревни.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Угон на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жителей БССР насильно вывозили в Германию для тяжёлого труда. Семьи разлучали, молодых людей отрывали от школы и дома, а возвращение многих стало возможным только после войны.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Уничтожались школы, больницы, железные дороги, заводы и жилые кварталы. Оккупация была направлена не только на контроль территории, но и на ослабление всей повседневной жизни республики.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Хатынская трагедия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марта 1943 года в Хатыни были сожжены жители деревни. Эта трагедия стала символом страданий мирного населения Беларуси и памяти о тысячах уничтоженных населённых пунктов.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разрушения в БССР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неполные цифры показывают, насколько тяжёлым было положение республики после освобождения: почти каждая семья ощутила войну на себе.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урон пришёлся на людей, затем — на деревни, экономику и быт. БССР оказалась среди самых пострадавших республик СССР.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учебных и справочных материалах по истории Великой Отечественной войны в Беларуси; оценки масштаба разрушений и потерь.
</a:t>
            </a:r>
            <a:endParaRPr lang="en-US" sz="6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в Беларуси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действовали в лесах и болотах, где было трудно вести борьбу обычными войсками. Они создавали подвижные отряды, внезапно нападали на гарнизоны и быстро исчезали.
</a:t>
            </a:r>
            <a:endParaRPr lang="en-US" sz="1264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коммуникациям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железным дорогам, мостам, складам и линиям связи. Такие действия мешали переброске немецких войск, оружия и продовольствия на фронт.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1943–1944 годам партизаны контролировали крупные лесные районы. Там оккупанты уже не могли действовать свободно, а местные жители получали поддержку и защиту.
</a:t>
            </a:r>
            <a:endParaRPr lang="en-US" sz="1313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помогали Красной армии разведданными, проводниками и диверсиями в тылу врага. Их работа усиливала наступление и сокращала сопротивление немецких частей.
</a:t>
            </a:r>
            <a:endParaRPr lang="en-US" sz="12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шло освобождение БССР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1943–1944 годов по ходу наступления Красной армии и освобождения белорусских земель.
</a:t>
            </a:r>
            <a:endParaRPr lang="en-US" sz="10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«Багратион» — решающий удар по группе армий «Центр»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 июня 1944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мощное наступление Красной армии. Целью было сломать немецкую оборону в Беларуси и лишить противника возможности удерживать линию фронта.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1944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операции были освобождены Витебск, Орша, Бобруйск, Могилёв и Минск. Немецкие войска понесли тяжёлые потери, а их оборона быстро распалась.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прорыва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«Багратиона» открыл путь к освобождению Польши и дальнейшему продвижению советских войск в Европу. Восточный фронт заметно изменился в пользу СССР.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освобождения городов БССР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городов шло по этапам: сначала восток республики, затем центр и, наконец, западные районы.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Беларуси происходило последовательно и завершилось летом 1944 года, когда была освобождена вся территория республики.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освобождения городов БССР по материалам по истории Великой Отечественной войны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после освобождения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без привычной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июля 1944 года Минск был освобождён, но столица встретила войска и жителей руинами. Разрушенные кварталы, мосты и вокзалы показывали, какой ценой далось освобождение города. Восстановление пришлось начинать почти с нуля, шаг за шагом возвращая воду, транспорт и связь.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окна и сгоревшие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послевоенных фотографиях особенно заметны обгоревшие стены домов и пустые улицы. Люди возвращались в город, где многим было негде жить, а привычные районы едва угадывались среди развалин. Эти снимки помогают почувствовать масштаб утраты.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новой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тяжёлые разрушения, Минск быстро стал символом восстановления Беларуси. Позднее именно 3 июля было выбрано как День Независимости Республики Беларусь. Это подчёркивает не только победу, но и стойкость города, пережившего почти полное разрушение.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белорусского народа в общую Победу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Белорусы сражались в частях Красной армии на разных направлениях фронта. Они участвовали в наступлениях, обороне важных рубежей и освобождении родной земли от оккупации.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и подпольщики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тылу врага люди вели разведку, передавали сведения, распространяли листовки и проводили диверсии. Их действия помогали армии и мешали немецкому управлению на оккупированной территории.
</a:t>
            </a:r>
            <a:endParaRPr lang="en-US" sz="1138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 тылу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Рабочие, железнодорожники, колхозники и медики обеспечивали фронт оружием, продовольствием, ремонтом техники и уходом за ранеными. Без их труда победа была бы намного труднее.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Белорусы спасали эвакуированных, прятали детей, ухаживали за ранеными и поддерживали семьи, оставшиеся без дома. Это был вклад не только в победу, но и в сохранение человеческой жизни.
</a:t>
            </a:r>
            <a:endParaRPr lang="en-US" sz="12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участия белорусов в войне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направления действовали одновременно: бойцы, подпольщики и труженики тыла поддерживали друг друга и общий фронт борьбы.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связан с фронтом и партизанским движением, но итог обеспечило именно сочетание всех форм сопротивления.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темы презентации; данные отражают структуру участия, а не официальную статистику.
</a:t>
            </a:r>
            <a:endParaRPr lang="en-US" sz="6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63" y="3289748"/>
            <a:ext cx="101925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символы белорусского сопротивления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Командиры и организаторы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Заслонов и П. Машеров стали известны как люди, которые умели организовать сопротивление, поддерживать дисциплину и объединять вокруг себя бойцов и подпольщиков в труднейших условиях оккупации.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Кедышко и тысячи его соратников действовали в подполье: собирали сведения, передавали сообщения, помогали пленным и мешали врагу удерживать контроль над городами и железными дорогами.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мужества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Гастелло, З. Космодемьянская и В. Талалихин стали общими символами воинской доблести и личной ответственности, понятными и близкими людям разных возрастов по всей стране.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Безымянный подвиг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известными героями решающую роль сыграли тысячи безымянных солдат, медиков, связных, партизан и рабочих тыла, чьё ежедневное усилие делало сопротивление устойчивым и результативным.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дети в годы войны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на фронте тыла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заменяли ушедших на войну мужчин на заводах, в колхозах и госпиталях. Они выпускали продукцию, лечили раненых, спасали семьи и часто работали без отдыха и сна.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сопротивлении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женщины становились связными, разведчицами и медсёстрами в партизанских отрядах. Их осторожность, выносливость и умение быстро принимать решения помогали сохранять людей и передавать важные сведения.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под войной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подростки помогали подпольщикам, переносили записки, наблюдали за немецкими частями и ухаживали за ранеными. Для многих война означала потерю дома, школы и близких.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мирных жителях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женщин и детей напоминают, что война затронула каждую семью. Их труд, страх и стойкость стали частью общей истории освобождения и восстановления республики.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30852"/>
            <a:ext cx="4867800" cy="19685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 для БССР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республика оказалась в состоянии тяжелейших потерь, и восстановление потребовало долгой и огромной работы.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тяжёлыми были потери людей и разрушение хозяйства: без восстановления населения, жилья и производства республика не могла быстро вернуться к нормальной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БССР и итогам Великой Отечественной войны.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БССР вошла в число учредителей ООН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понесла огромные людские и материальные потери. Это стало одним из аргументов в пользу того, что республика должна быть представлена в новой международной организации.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союзников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Ялтинской конференции в феврале 1945 года вопрос о Белорусской и Украинской ССР был согласован как часть будущего устройства ООН и международного послевоенного порядка.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БССР участие в создании ООН означало признание её вклада в победу над нацизмом и право выступать на международной арене не только через СССР, но и от собственного имени.
</a:t>
            </a:r>
            <a:endParaRPr lang="en-US" sz="11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БССР к ООН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войны к международному признанию в 1945 году.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делегация на Сан-Францисской конференции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2494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за столом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Сан-Франциско БССР участвовала в обсуждении Устава ООН как отдельная делегация. Это подчёркивало, что вклад республики в победу был признан на международном уровне.
</a:t>
            </a:r>
            <a:endParaRPr lang="en-US" sz="1332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40762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документа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Белорусской ССР под Уставом ООН означала официальное признание её как одного из государств-основателей организации. Для союзной республики это был особый и редкий статус.
</a:t>
            </a:r>
            <a:endParaRPr lang="en-US" sz="1332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35657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международный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конференции дало белорусским представителям опыт работы в дипломатической среде и показало, что судьба республики теперь связана не только с войной, но и с мирным устройством мира.
</a:t>
            </a:r>
            <a:endParaRPr lang="en-US" sz="13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участия БССР в ООН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создании ООН повысило международный авторитет БССР и закрепило её место среди республик, чья жертва и борьба были замечены за пределами Советского Союза.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 вопросах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получила возможность участвовать в обсуждении мира, безопасности, сотрудничества и прав народов. Это делало её частью важных решений послевоенного 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белорусов это стало знаком того, что их страдания, стойкость и вклад в победу признаны на мировом уровне, а память о войне получила международное значение.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истории БССР в 1941–1945 годах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показывают, как военные события постепенно привели республику от оккупации к освобождению, а затем — к международному признанию.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движение от тяжёлых потерь к победе и затем к политическому результату войны для БССР.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презентации; значения условно отражают последовательность этапов, а не статистические данные.
</a:t>
            </a:r>
            <a:endParaRPr lang="en-US" sz="6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войне, победе и признании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БССР в 1941–1945 годах показывает, какой дорогой ценой дались освобождение, сопротивление и международное признание. Подвиг народа навсегда остался частью истории Европы и ООН.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2026-06-01T05:50:52Z</dcterms:created>
  <dcterms:modified xsi:type="dcterms:W3CDTF">2026-06-01T05:50:52Z</dcterms:modified>
</cp:coreProperties>
</file>