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фронт и тыл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решалась не только на передовой, но и в заводских цехах, школах, больницах и сознании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изменившая мир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вышла за рамки Европы и превратилась в испытание для государств, обществ и технологий. Рассмотрим, как фронт, тыл и научно-технические изменения вместе определили ход войны.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стала тотальной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Европа оказалась разделена на два военно-политических блока, и любой кризис мог вызвать цепную реакцию мобилизаций, союзных обязательств и объявлений войны.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и 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Сараевское убийство стало не просто поводом, а спусковым механизмом: дипломатический конфликт быстро перерос в общеевропейскую войну с участием великих держав.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всех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вскоре затронули промышленность, транспорт, финансы и снабжение, поэтому исход войны зависел не только от солдат, но и от возможностей государства.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плакаты и официальные заявления формировали образ врага и удерживали население в режиме мобилизации, превращая общественное мнение в часть военных действий.
</a:t>
            </a:r>
            <a:endParaRPr lang="en-US" sz="1017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срыв манёвра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фронте первые манёвры не дали решающего успеха: линии соприкосновения закрепились, а наступления начали наталкиваться на плотный огонь и укрепления.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1915: стабилизация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1915 году фронты всё чаще замирали, а стороны наращивали окопные системы, артиллерию и снабжение, превращая войну в борьбу на истощение.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1916–1918: позиционный тупик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1916–1918 годам война приобрела характер длительного позиционного противостояния, где прорыв требовал огромных ресурсов и приносил лишь ограниченный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манёвра к позиционной войне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фронта по годам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изменение фронта показывает, как быстро война перешла от манёвра к изматывающему противостоянию.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стороны стремились к прорыву, тем выше становились потери и тем меньше был немедленный результат.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Первой мировой войны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и пулемёты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разрушитель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артиллерийский огонь разрушал укрепления, дороги и города; именно снаряды стали главным источником потерь, изменив представление о масштабе огневого поражения.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между огневой мощью и манёвром изменилось в пользу обороны, поэтому даже хорошо подготовленное наступление часто захлёбывалось в считанные часы.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Смертельная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 сделал атаку в открытом строю почти самоубийственной: плотность огня резко возросла, а пехота была вынуждена искать защиту в окопах и укрытиях.
</a:t>
            </a:r>
            <a:endParaRPr lang="en-US" sz="8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танки на поле боя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с воздуха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самолёты использовали для разведки: они помогали видеть перемещения противника, корректировать огонь и оценивать глубину обороны лучше, чем наземные наблюдатели.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истребители и бомбардировщики, что расширило задачи авиации: теперь она не только наблюдала, но и вела бой, атаковала цели и нарушала тыловые коммуникации.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танков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Танки, впервые массово применённые британцами на Сомме в 1916 году, усилили прорыв, но ещё страдали от поломок, медлительности и ограниченной надёжности.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жизнь и фронтовая медицина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окопов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 стали постоянным жильём солдата: сырость, грязь, вши, воронки и проволочные заграждения делали фронтовую жизнь физически тяжёлой и психологически изнуряющей.
</a:t>
            </a:r>
            <a:endParaRPr lang="en-US" sz="112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атаки и артобстрела сопровождала людей постоянно, поэтому служба строилась вокруг выживания, кратких передышек и борьбы с усталостью, страхом и нехваткой сна.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хирургии, антисептики и рентгена помогало спасать больше жизней, но медицина всё ещё не успевала за масштабом ран, инфекций и психологических травм.
</a:t>
            </a:r>
            <a:endParaRPr lang="en-US" sz="1144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медицина выстраивала цепочку помощи: сортировка раненых, перевязочные пункты, санитарные поезда и полевые госпитали позволяли быстрее довозить людей до хирургов.
</a:t>
            </a:r>
            <a:endParaRPr lang="en-US" sz="11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 длился почти год и стал символом войны на истощение: даже огромные потери не давали сторонам быстрого стратегического результата.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302 дня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длилось сражение за Верден, ставшее символом изматывающей войны.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Battle of Verdun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затронула не только армии, но и экономику: миллионы рабочих, сырья и ресурсов были подчинены нуждам войны.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млн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мобилизованы в годы Первой мировой войны.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First World War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 подростковый труд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мобилизации миллионы мужчин ушли в армию, и их места заняли женщины. Они работали на военных заводах, в депо, на почте и в сельском хозяйстве, поддерживая непрерывность повседневной жизни.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смены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 усилило дисциплину на предприятиях: росла продолжительность смен, сокращались перерывы, расширялись сверхурочные. Нагрузка на организм и здоровье работников становилась серьёзной ценой мобилизации экономики.
</a:t>
            </a:r>
            <a:endParaRPr lang="en-US" sz="667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труда затрагивали не только фабрики, но и семьи, школы, местные общины. Там, где не хватало работников, возрастали бытовые трудности, а социальные ожидания в отношении женщин заметно менялись.
</a:t>
            </a:r>
            <a:endParaRPr lang="en-US" sz="73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 молодёжь раньше обычного включались в трудовые обязанности. Для многих семей это означало совмещение учёбы, тяжёлой работы и домашней помощи, а для государства — дополнительный резерв рабочих рук.
</a:t>
            </a:r>
            <a:endParaRPr lang="en-US" sz="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Дефицит, карточки и инфляция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не устраняли дефицит, а лишь распределяли его между группами населения. Городские жители особенно остро чувствовали нехватку товаров первой необходимости.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быстро нарастала: к 1917–1918 годам нехватка и обесценивание денег стали фактором политической нестабильности.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литературы о снабжении и инфляции в странах Первой мировой войны.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цензура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листовки превращали войну в понятное каждому моральное противостояние. Они призывали работать больше, экономить ресурсы, покупать военные займы и воспринимать службу как гражданский долг.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кинохроника создавали образ единства и успеха, но отбирали только нужные государству сюжеты. Неудобные сведения о потерях, поражениях и проблемах снабжения часто замалчивались.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пропаганды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 становился инструментом мобилизации и оправдания жертв. Но чем дольше длилась война, тем заметнее ощущались усталость, недоверие к официальным сообщениям и скрытое разочарование.
</a:t>
            </a:r>
            <a:endParaRPr lang="en-US" sz="1004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критики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затрагивала переписку, прессу и публичные выступления, чтобы не допустить паники и сомнений. Это укрепляло дисциплину, но одновременно сужало пространство для критики и свободного обсуждения войны.
</a:t>
            </a:r>
            <a:endParaRPr lang="en-US" sz="10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социальная напряжённость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1914–1915: первые потоки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и оккупации разрушали привычную жизнь целых регионов. Люди уходили из прифронтовых зон, спасая семьи, имущество и документы, но часто теряли всё на пути.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1916–1917: гуманитарный кризис
</a:t>
            </a:r>
            <a:pPr algn="r" indent="0" marL="0">
              <a:lnSpc>
                <a:spcPct val="130040"/>
              </a:lnSpc>
              <a:buNone/>
            </a:pPr>
            <a:r>
              <a:rPr lang="en-US" sz="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затяжной войны росло число беженцев, сирот и военнопленных. Города и лагеря сталкивались с нехваткой жилья, еды и медицинской помощи, а благотворительные структуры работали на пределе.
</a:t>
            </a:r>
            <a:endParaRPr lang="en-US" sz="1247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ожидание перемен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войны усталость, бедность и ожидание перемен усиливали социальное напряжение. Люди связывали окончание боёв не только с миром, но и с надеждой на более справедливый порядок.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связи к снабжению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новые средства связи и транспорта ускоряли управление войсками и доставку ресурсов на фронт.
</a:t>
            </a:r>
            <a:endParaRPr lang="en-US" sz="114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и защита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газовые атаки показали, что война выходит за пределы привычного оружия. Хлор и фосген поражали дыхание, а иприт был опасен даже при кратком контакте с заражённой местностью.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 врачи быстро искали способы защиты. Появились противогазы, фильтрующие маски, тренировки по надеванию средств защиты и правила поведения при газовой тревоге.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Урок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стало моральным шоком для современников. Оно символизировало размывание границ допустимого и показало, насколько война способна превращать науку в инструмент массового поражения.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массовое производство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 требовала стандарта, взаимозаменяемости деталей и точного планирования поставок. Это меняло организацию заводов не меньше, чем сами объёмы выпуска.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пришёлся на боеприпасы и взрывчатку: именно они определяли интенсивность артиллерийской войны и потребление ресурсов.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литературы о военной промышленности Первой мировой войны.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80" y="3527269"/>
            <a:ext cx="242438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технологии на войне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и обработка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помогал быстрее находить осколки и переломы, а антисептика снижала риск заражения. Эти методы не отменяли тяжесть ранений, но заметно повышали шансы выживания.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эвакуация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крови и организация помощи на этапах эвакуации сделали лечение более системным. Раненых старались сортировать по срочности, чтобы сначала спасать тех, кому помощь нужна немедленно.
</a:t>
            </a:r>
            <a:endParaRPr lang="en-US" sz="1127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Протезы и реабилитация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Протезирование стало ответом на массовые увечья, особенно при тяжёлых ранениях конечностей. Война ускорила развитие технических решений, которые возвращали людям возможность работать и передвигаться.
</a:t>
            </a:r>
            <a:endParaRPr lang="en-US" sz="103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травмы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оставались одной из самых трудных проблем. Врачи сталкивались с усталостью, шоком и длительными расстройствами, которые тогда ещё только начинали понимать.
</a:t>
            </a:r>
            <a:endParaRPr lang="en-US" sz="11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толпа встречает санитарный поезд: носилки, перевязки, короткие команды врачей и усталые лица. Эта сцена показывает, как война проникала в тыл через нескончаемый поток раненых и измождённых людей.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 раненными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эвакуационном пункте рядом оказываются солдаты с тяжёлыми ранениями, беженцы с узлами и дети, потерявшие родителей. Одно пространство объединяет военную катастрофу и гуманитарную помощь, которой постоянно не хватает.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помощи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городов слышны разговоры о «нервной усталости» и «невидимых ранах». Эти слова отражают новый опыт войны, когда страдания были не только физическими, но и психологическими.
</a:t>
            </a:r>
            <a:endParaRPr lang="en-US" sz="989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после боя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войны и помощь людям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тотальной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что современный конфликт определяется не только сражениями, но и работой тыла, развитием техники и стойкостью общества. Именно поэтому её последствия оказались такими глубокими.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2026-07-26T14:57:08Z</dcterms:created>
  <dcterms:modified xsi:type="dcterms:W3CDTF">2026-07-26T14:57:08Z</dcterms:modified>
</cp:coreProperties>
</file>