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Общественно-политическая жизнь России 1995—2005 гг.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перемены общества и политики в России конца XX — начала XXI века.
</a:t>
            </a:r>
            <a:endParaRPr lang="en-US" sz="44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перемен в России во второй половине 1990-х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переживала важные преобразования: экономические кризисы, формирование рынков, рост демократических институтов и общественные поиски новых форм власти и сотрудничества.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законодательные и конституционные реформы 1993–1999
</a:t>
            </a:r>
            <a:endParaRPr lang="en-US" sz="1825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 год — Конституция РФ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Утверждена новая Конституция, закрепляющая права и свободы граждан, фундамент для демократического развития страны.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пропорциональная избирательная система с пятипроцентным барьером, изменены правила регистрации партий.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1994–1995 годы — Избирательные законы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1996 год — Закон о партии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Регламентированы требования к политическим партиям и их деятельности, что повысило структурированность политической сферы.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Усилена роль федеральных органов, изменены полномочия местного самоуправления, началась модернизация системы управления.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1998–1999 годы — Реформы власти
</a:t>
            </a:r>
            <a:endParaRPr lang="en-US" sz="941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 и Совет Федерации формируют парламент, обеспечивая представительскую и контролирующую функцию власти.
</a:t>
            </a:r>
            <a:endParaRPr lang="en-US" sz="1122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Двухпалатная структура Федерального собрания
</a:t>
            </a:r>
            <a:endParaRPr lang="en-US" sz="1491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1990-х годах часто возникали разногласия, отражающие борьбу ветвей власти и поиск баланса влияния в политической системе.
</a:t>
            </a:r>
            <a:endParaRPr lang="en-US" sz="12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президентом и парламентом
</a:t>
            </a:r>
            <a:endParaRPr lang="en-US" sz="1278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фракций способствовало формированию партийных платформ и развитию законодательной деятельности.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депутатских фракций и партий
</a:t>
            </a:r>
            <a:endParaRPr lang="en-US" sz="143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России: структура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полномочия Президента РФ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избирается всенародным голосованием и обладает верховной исполнительной властью в стране.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издаёт указы, направленные на реализацию внутренней и внешней политики, которые обязательны для исполнения.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выдвигает кандидатуру премьер-министра и имеет право распустить Государственную думу.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1990-х годах президентская власть укрепилась, формируя «вертикаль власти» и консолидируя государственную систему.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и смена правительств 1995–1999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сменилось несколько премьер-министров, показывая напряжённость в управлении и поиски стабильности.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включая кризисы и сопротивление регионов, осложняли реформы и создавали конфликты.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отражалась на эффективности власти и давала почву для различных социальных протестов.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партийной системы в России 1990-х
</a:t>
            </a:r>
            <a:endParaRPr lang="en-US" sz="2455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партий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ЛДПР до "Яблока" — формировался широкий политический спектр с разными идеологиями и программами.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общественная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количество партий, общество часто выказывало недоверие и разочарование их деятельностью.
</a:t>
            </a:r>
            <a:endParaRPr lang="en-US" sz="15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сил к 2000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процесс объединения и перераспределения партий, приводящий к появлению более стабильных политических блоков.
</a:t>
            </a:r>
            <a:endParaRPr lang="en-US" sz="14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 СМИ в 1990-е годы
</a:t>
            </a:r>
            <a:endParaRPr lang="en-US" sz="261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гарантировала свободу слова, что способствовало появлению независимых телеканалов и радиостанций с разными мнениями.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независимые СМИ столкнулись с экономическими трудностями и давлением, что ограничивало их возможности и свободу.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туре Ельцин одержал победу над Геннадием Зюгановым, что стало символом поддержки реформ и демократии в стране.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Бориса Ельцина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была активно поддержана крупными СМИ, а привлечение иностранных консультантов помогло сформировать успешную стратегию.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и зарубежных советников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Президентские выборы 1996 года: ключевые моменты
</a:t>
            </a:r>
            <a:endParaRPr lang="en-US" sz="23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благотворительность в России 1990-х
</a:t>
            </a:r>
            <a:endParaRPr lang="en-US" sz="261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православная церковь усилила своё влияние и наладила взаимодействие с государством через Совет при Президенте.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благотворительных организаций способствовал поддержке малоимущих и решению социальных проблем.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общественные объединения активно участвовали в помощи населению, включая бесплатные столовые и службы поддержки.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выборы 1999 года и трансформация партийной системы
</a:t>
            </a:r>
            <a:endParaRPr lang="en-US" sz="177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1999 года обозначили появление новых политических блоков, таких как "Единство" и традиционных партий, например КПРФ и СПС, которые получили значительную поддержку в Государственной думе.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2001 года партия "Единая Россия" начинает занимать лидирующие позиции, постепенно формируя устойчивую монополию в парламенте с контролем большинства законодательных инициатив.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Государственной думе усиливается централизованное руководство, несмотря на формальное существование многопартийной системы, что влияет на законодательный процесс и баланс власти.
</a:t>
            </a:r>
            <a:endParaRPr lang="en-US" sz="1509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Устанавливается пятипроцентный барьер для прохождения партий в парламент, что значительно сократило число мелких партий и укрепило положение крупных политических объединений.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 году были созданы семь федеральных округов для усиления контроля федеральной власти над регионами. Полномочные представители Президента стали связующим звеном между центром и субъектами Федерации, повышая эффективность управления.
</a:t>
            </a:r>
            <a:endParaRPr lang="en-US" sz="1139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федеральных округов и институт полномочных представителей
</a:t>
            </a:r>
            <a:endParaRPr lang="en-US" sz="1473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Федерации перестал формироваться из губернаторов и законодательных органов, перейдя к назначаемым представителям. Это способствовало концентрации власти в руках исполнительной ветви и укреплению «вертикали власти».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Совета Федерации и усиление вертикали власти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в начальный период президентства Владимира Путина
</a:t>
            </a:r>
            <a:endParaRPr lang="en-US" sz="17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1998 года: причины и последствия
</a:t>
            </a:r>
            <a:endParaRPr lang="en-US" sz="2183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обесценивание рубля в 1998 году вызвало срыв экономических процессов, массовые банкротства и рост инфляции, что усугубило экономическую нестабильность в стране.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кризиса проявились в росте безработицы до 15%, задержках выплат зарплат и пенсий, что вызвало рост социальной напряженности и обнищание значительной части населения.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стала площадкой для политической активности молодежи, привлекая внимание к демократическим ценностям и гражданскому участию. Союз выступал за прозрачность власти и защиту прав человека.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Молодёжный Союз «Яблоко»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Созданное в начале 2000-х, «Наши» ориентировались на поддержку правительства и национальных интересов, мобилизуя молодых людей через массовые акции и социальные проекты.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«Наши»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инициативы и экологические проекты привлекали внимание молодежи к социальным вопросам, способствуя развитию гражданского общества и формированию активной позиции среди молодежи.
</a:t>
            </a:r>
            <a:endParaRPr lang="en-US" sz="1105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волонтёров и неформальных объединений
</a:t>
            </a:r>
            <a:endParaRPr lang="en-US" sz="1236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молодежных движений и их влияние
</a:t>
            </a:r>
            <a:endParaRPr lang="en-US" sz="24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 сфере СМИ и ограничение свободы слова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телеканалы постепенно переходили под контроль государства, как пример — дело с НТВ в 2001 году, что означало снижение независимости средств массовой информации.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 независимые издания усилилось, многие СМИ сталкивались с цензурой и экономическими трудностями, что привело к росту государственной пропаганды и сокращению разнообразия мнений.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была принята практика назначения губернаторов Президентом, значительно усилившая контроль центра над регионами.
</a:t>
            </a:r>
            <a:endParaRPr lang="en-US" sz="138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2004 года реформировала федеральные органы, оптимизировала полномочия и усилила централизацию власти, что повысило административную эффективность управления страной.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государственные архивы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2000-х ознаменовалось внедрением ЕГЭ, позволяющего унифицировать процесс оценки знаний школьников и упростить поступление в вузы. Пилотные программы стартовали с 2001 года, постепенно охватывая всю страну.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Единого государственного экзамена (ЕГЭ)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частные образовательные учреждения с новыми стандартами, а студенты стали активнее участвовать в международных научных проектах и программах обмена, расширяя горизонты российского образования.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негосударственных школ и международного сотрудничества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в образовании и науке в начале XXI века
</a:t>
            </a:r>
            <a:endParaRPr lang="en-US" sz="2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1999 года в Чечне проводились масштабные военные операции, направленные на борьбу с боевиками и дестабилизацию. Это было ключевым этапом в противодействии терроризму на Северном Кавказе.
</a:t>
            </a:r>
            <a:endParaRPr lang="en-US" sz="116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Чеченские кампании и антитеррористические операции
</a:t>
            </a:r>
            <a:endParaRPr lang="en-US" sz="1113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2002 году произошло масштабное террористическое нападение, завершившееся штурмом заложников. Этот трагический случай подчеркнул необходимость усиления антитеррористических мер в стране.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заложников в театральном центре на Дубровке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2004 году произошла террористическая атака на школу в Беслане, приведшая к многочисленным жертвам. В ответ были приняты жесткие законы, ограничивающие деятельность радикальных групп для повышения общественной безопасности.
</a:t>
            </a:r>
            <a:endParaRPr lang="en-US" sz="103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 Беслане и законодательные реакции
</a:t>
            </a:r>
            <a:endParaRPr lang="en-US" sz="1388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обеспечению безопасности и борьбе с терроризмом
</a:t>
            </a:r>
            <a:endParaRPr lang="en-US" sz="2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итоги трансформации общества к 2005 году
</a:t>
            </a:r>
            <a:endParaRPr lang="en-US" sz="177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консолидировалось благодаря устойчивости государственных институтов и укреплению роли центральной власти, обеспечившей стабильность в политической сфере.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настроения усилились, проявляясь в широком общественном одобрении действующих реформ и формировании национального единства.
</a:t>
            </a:r>
            <a:endParaRPr lang="en-US" sz="157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формы взаимодействия между гражданами, государственными структурами и учреждениями науки и культуры, расширяющие гражданское участие.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основ современной социальной структуры и политической системы позволила России перейти к этапу стабильного развития и государственного управления.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изменений 1995–2005 гг. для современной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1995–2005 годов стал временем важных реформ и укрепления государственных институтов, что сформировало основу современного политического и социального устройства России.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2026-05-11T03:10:22Z</dcterms:created>
  <dcterms:modified xsi:type="dcterms:W3CDTF">2026-05-11T03:10:22Z</dcterms:modified>
</cp:coreProperties>
</file>