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житийной литературы: как в литературе ищут идеал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Проследим, как менялся герой: от святого образца до живого человека Нового времени.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житие и почему к нему обращаются на уроках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рассказывает о жизни святого: его вере, подвиге, терпении и служении людям. В древнерусской традиции это не просто текст, а нравственный ориентир. В 7 классе важно увидеть истоки русской словесности и понять, как затем идеал усложнился.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1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28" y="3677070"/>
            <a:ext cx="47354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401" y="3677070"/>
            <a:ext cx="47354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876" y="3677070"/>
            <a:ext cx="47354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житийного героя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выгоды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Житийный герой чаще выбирает не богатство и славу, а духовную правоту. Он умеет ставить нужды других выше личных желаний, чтобы не предавать главное.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житии не ломают человека: он переносит их с верой. Молитва поддерживает терпение, а духовная сила помогает не свернуть с пути добродетели.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к слабым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заботится о тех, кому труднее: помогает, сочувствует, защищает добро. Милосердие становится видимым доказательством внутренней чистоты.
</a:t>
            </a:r>
            <a:endParaRPr lang="en-US" sz="1189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ценят спокойное принятие трудностей. Смирение не означает слабость: герой учится контролировать себя и действовать правильно даже в сложных обстоятельствах.
</a:t>
            </a:r>
            <a:endParaRPr lang="en-US" sz="1220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соблазнами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— способность удержаться от того, что уводит от добра. Духовная победа подтверждает: человек близок к идеалу христианской добродетели.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представление об идеале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движением времени меняется акцент: от «образца веры» к личности, которая рассуждает, сомневается и отвечает за поступок.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идеал становится менее однозначным. Он все ближе к жизни, потому что литература чаще показывает внутреннюю работу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по периодам (условная шкала этапов).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в житии и литературе Нового времени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духовное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путь связан с духовным подвигом: герой проходит испытания, меняется изнутри и приближается к святости. Дорога в тексте часто означает «дорогу души» к добру.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поиск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Нового времени путь становится жизненным и нравственным. Герой ищет цель и смысл, выбирает, как поступить, и учится отвечать за последствия. Поэтому важны раздумья и внутренний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в произведениях усиливаются бытовые подробности и внимание к живым переживаниям человека. Герой больше похож на реального: он может сомневаться и допускать ошибки, как в обычной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повести, где важно не только «что правильно», но и как человек решается действовать. Ответственность за поступки становится заметнее: герой учится исправлять себя, а не прятаться от последствий.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переход от древней традиции к новой литературе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уже не сводится только к святости. В центре оказываются честность, верность слову, семейная ответственность и способность жить по совести — то есть быть нравственным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742" y="1572310"/>
            <a:ext cx="3987683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Житийный герой и герой литературы Нового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меняются цель жизни, источники идеала и роль личного выбора в образе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становится более «земным»: герой чаще действует через совесть и разум. В обоих случаях нравственность видна через то, как человек выбирает и отвечает.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из школьного курса литературы и литературоведческих характеристик периодов.
</a:t>
            </a:r>
            <a:endParaRPr lang="en-US" sz="10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человек дела и гражданин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обществу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интерес к человеку, который приносит реальную пользу. Ценятся труд и дисциплина, умение работать по правилам и делать то, что нужно другим, а не только себе.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важной образованность: знания помогают правильно действовать. Литература подчеркивает службу государству и уважение к порядку как часть представления о достойном человеке.
</a:t>
            </a:r>
            <a:endParaRPr lang="en-US" sz="131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исполнение долга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становится более светским: гражданин оценивается по тому, как он выполняет долг. Здесь много значения имеет честность, ответственность и самоконтроль.
</a:t>
            </a:r>
            <a:endParaRPr lang="en-US" sz="134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основа сохраняется, но выражается по-новому. Герой учится уважать других, держать слово и не причинять вреда. Так добро проявляется в общественной жизни.
</a:t>
            </a:r>
            <a:endParaRPr lang="en-US" sz="14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развивается путь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нравственного испытания: от трудности к выбору и итоговой проверке совестью или обществом.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совесть становится главным внутренним ориентиром: герой оценивает себя сам. Он переживает стыд, сомнение и тревогу, понимая, что за поступок отвечает лично и перед собой, и перед другими.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моральная проверка часто важнее внешних чудес. Поэтому в изображениях подходят свеча или письмо, вечернее окно, задумчивое лицо — человек остается один на один со своими мыслями и выводами.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внутренний судья героя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честь, достоинство и верность слову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идеал человека строится на чести и внутренней свободе: важно не только то, что ты сделал, но и можешь ли ты объяснить поступок совестью и правдой.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особенно значимы милость, верность, простота и умение не предавать себя. Герой сохраняет человеческое достоинство даже под давлением обстоятельств.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Пушкина часто звучат темы совести, дружбы, долга и нравственной самостоятельности. Человек взрослеет, когда учится отвечать за выбор, а не прятаться за чужие слова.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идеал не означает безошибочность. Можно ошибаться, но нельзя терять достоинство. Внутренняя правда становится мерой личности и отношений с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составляют идеал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идеале чаще всего подчеркивают ответственность (долг) и способность сопереживать (сострадание), а честь задаёт границы нравственного поведения.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акценты связывают героя с ситуациями выбора: долг и сострадание «включают» совесть, а честь удерживает человека от самообмана и слабости.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школьная интерпретация акцентов (авторская разметка на основе заданных качеств, без статистических измерений).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внешняя успешность не равна духовной силе. Его герои могут выглядеть благополучно, но внутри у них растут страх, жадность, тщеславие и самообман.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контрасте ярче раскрываются честность и живое чувство: способность видеть другого и не закрываться от боли. Сострадание становится знаком того, что душа не опустела.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заставляет читателя смотреть внутрь: человек оценивается не по положению и внешности, а по тому, что происходит в сердце и как оно влияет на поступки.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проверка души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жизненный путь в романе становится способом показать, как ошибки и сомнения приводят к более честному отношению к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Толстой, «Война и мир» (анализ сюжетных линий Пьера Безухова и князя Андрея).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ключевые проверки проходят у двух персонажей: Пьера Безухова и князя Андрея. Их выбор помогает увидеть нравственный смысл не в внешнем успехе, а во внутренней правде.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737" y="1426907"/>
            <a:ext cx="265135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нравственные идеи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авторы, произведения и главная нравственная мысль, а также показано, что общий интерес к идеалу всегда выражается через поступок и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писатели по-разному формулируют идеал, но везде он проверяется в ситуации выбора: герой действует, а читатель оценивает его по нравственным последствиям.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школьной литературной программе и учебным материалам (обобщение).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святого к живому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 героя в русской словесности: от житийного примера к светскому идеалу и сложной личности.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идеал человека важен и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спор из-за мелочи превращается в разговор о ценностях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школьника, который за минуту выбирает: промолчать в конфликте или вмешаться и сказать правду. Читая, он замечает, что литература учит сравнивать поступки и их последствия. Добро, честность и уважение к другим становятся практическими ориентирами, а не абстрактными словами.
</a:t>
            </a:r>
            <a:endParaRPr lang="en-US" sz="819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совести: человек отвечает за свой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 раскрывается на знакомой сцене: герой остается один на один с решением и понимает, что от поступка не уйти. В современном мире тот же принцип работает иначе, но смысл сохраняется. Совесть, верность слову и смелость быть честным помогают подростку осознавать ответственность за себя и других.
</a:t>
            </a:r>
            <a:endParaRPr lang="en-US" sz="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житие и литературу Нового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житии, и в более поздних текстах важны поступки: герой раскрывается через отношение к другим и через готовность следовать нравственным правилам, даже когда трудно.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заметна в совпадающих акцентах служения и выбора. Различие проявляется в «центре тяжести»: религиозный смысл у жития и личная ответственность в Новом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компоновка показателей по заданным признакам (авторская разметка для наглядного сравнения, без статистических данных).
</a:t>
            </a:r>
            <a:endParaRPr lang="en-US" sz="9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при чтении произведений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образ святого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литература задаёт высокий образ человека через веру, терпение и служение добру. Итогом становится духовная победа, подтверждающая близость к идеалу.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века: герой ближе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переходных и более светских текстах усиливаются быт и личные переживания. Идеал сохраняется, но герой чаще отвечает за выбор сам, опираясь на разум и совесть.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и Новое время: внутренний суд и 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делает акцент на моральной проверке: совесть, стыд и тревога сопровождают поступок. Итог нередко остаётся открытым, потому что важен процесс решения.
</a:t>
            </a:r>
            <a:endParaRPr lang="en-US" sz="14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человеческий идеал в движении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литература дала словесности образ нравственной высоты и служения добру. Новое время сохранило стремление к идеалу, дополнив его внутренним выбором, конфликтом и вниманием к реальному человеку.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2026-05-15T07:41:21Z</dcterms:created>
  <dcterms:modified xsi:type="dcterms:W3CDTF">2026-05-15T07:41:21Z</dcterms:modified>
</cp:coreProperties>
</file>