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 русском языке
</a:t>
            </a:r>
            <a:endParaRPr lang="en-US" sz="2968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помогают словам звучать точно и связно.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служебные части речи в 7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понимать строение предложений, правильно писать и точнее выражать мысль. Без них текст распадается на отдельные фразы и становится труднее для чтения и разбора.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служат для связи слов в словосочетании. Они показывают, где, когда, почему или с какой целью происходит действие, помогая точно выразить отношения между словами.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члены, простые предложения и части сложного предложения. Благодаря им речь становится последовательной, а мысли — логически связаны между собой.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или действия, а добавляют оттенки смысла. Они выражают вопрос, отрицание, сомнение, усиление, просьбу и другие нюансы высказывания.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служебных частей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предлоги, союзы и частицы и какую роль они играют в 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 называют предметы и действия, а помогают строить связную и точную речь.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«Служебные части речи»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связь слов в словосочетании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существительным, местоимением или числительным и помогает связать зависимое слово с главным. Без него смысл отношения между словами часто остаётся неясным.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могут указывать на место, время, направление, причину или цель действия: в школе, после урока, к другу, из-за дождя, для работы.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есть простые и составные предлоги. К первым относятся в, на, к, под, а ко вторым — несмотря на, в течение.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предлогов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служебные слова помогают передавать разные отношения между предметами, событиями и действиями в 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предлоги выражают пространственные отношения, но также обозначают время, причину и цель.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теме. Значения предлогов приведены как тематические группы, а не как статистика.
</a:t>
            </a:r>
            <a:endParaRPr lang="en-US" sz="7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похожего слова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пишется отдельно от следующего слова: в тетради, к школе, из дома. Если слово стоит слитно, это уже другая часть речи или приставка.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роль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по себе не является членом предложения и нужен только для связи слов. Его нельзя рассматривать как самостоятельное слово с собственным значением предмета или действия.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похожие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проверять по смыслу: вокруг дома — предлог, вокруг — наречие; в течение дня — составной предлог, течение реки — существительное.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форму, но и на соседние слова. Именно контекст показывает, какую роль выполняет слово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185" y="1627229"/>
            <a:ext cx="1101300" cy="881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6574" y="1592249"/>
            <a:ext cx="83212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соединители слов и предложений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равноправное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однородные члены и части предложения, которые равны по смыслу. Они помогают перечислять, сопоставлять, противопоставлять и выбирать.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зависимость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вводят зависимую часть сложного предложения. Они объясняют причину, время, условие или цель и делают речь более точной и связной.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последовательность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выстраивать текст так, чтобы мысли следовали одна за другой. Благодаря им объяснение, описание и рассуждение звучат логично и понятно.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союзы в 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союзы соединяют слова, однородные члены и части сложного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равноправные части: однородные члены или простые предложения. Примеры: и, а, но, или. Такие союзы не показывают зависимость одной части от другой.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одна часть предложения зависит от другой. Примеры: потому что, когда, если, чтобы. С их помощью объясняют причину, время, условие и цель.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особенно часто встречаются союзы и, а, но, потому что, когда, если, чтобы. Их важно узнавать быстро, чтобы правильно разбирать предложение.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вида союза зависит смысл и строение предложения. Если понять, сочинительный он или подчинительный, легче определить границы частей и поставить знаки препинания.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частиц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встречаются в коротких репликах, вопросах и побудительных предложениях, где особенно заметен их смысловой оттенок.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действия: они меняют тон высказывания, помогая выразить вопрос, отрицание, усиление или побуждение.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школьной грамматике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 большим смыслом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помогает прямо сказать о запрете, несогласии или отсутствии действия: не хочу, не знаю, не сейчас. Она делает высказывание точным и однозначным.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 и разве помогают задать вопрос или передать неуверенность: Придёшь ли ты завтра? Разве это возможно? Такие слова меняют интонацию всей фразы.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даже, ведь, именно, только выделяют важную мысль или подчёркивают значение слова: именно он, даже сейчас, ведь ты знаешь. Речь становится выразительнее.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и 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 и давай часто звучат в советах, просьбах и приглашениях: пусть будет так, давай начнём. Они помогают мягко направлять собеседника.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служебных частей речи в предложениях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служебные слова по-разному работают в предложении и меняют его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 называют предметы и действия, но именно они уточняют связи, задают вопрос и меняют смысл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 стоит перед словом, он пишется раздельно: в доме, из-за леса, в течение дня. Такое написание помогает быстро увидеть границу между служебным словом и самостоятельной частью речи.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частицы без пробела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союзы и частицы пишутся слитно: чтобы, тоже, зато, не, ни, же. На письме они выглядят как короткие, но очень важные «мостики» между мыслями и оттенками значения.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узнать составные предлоги: вследствие, несмотря на, в отличие от. Они тоже служат для связи, но состоят из нескольких слов, поэтому их нужно запоминать отдельно.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служебных слов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приставку и 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влететь в- — это приставка, а в сочетании в лес слово в — предлог. Ошибка мешает правильно разбирать слово по составу.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союз и 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 — союз, а поэтому — наречие. Если не различать их роль, легко ошибиться в разборе предложения и в постановке знаков препинания.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не за часть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пишется отдельно, если это служебное слово: не хочу, не знаю. Она не входит в корень и не меняет значение слова как приставка.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служебную роль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читают слово по звучанию, а не по функции. Но именно роль в предложении помогает понять, что перед нами: предлог, союз или частица.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служебную часть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роли слова в предложении и проверяется по связи с другими словами.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служебных частей речи в тексте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показывают, как слова связаны между собой: место, время, причину, цель. Благодаря им словосочетания становятся точными, а предложение — грамматически правильным и понятным.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 части сложного предложения, помогая выстроить логический порядок. Без них текст распался бы на отдельные фразы без ясной связи.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передают отношение говорящего: вопрос, сомнение, усиление, ограничение или просьбу. Именно они делают речь живой, выразительной и более точной в общении.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служебные части речи в 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служебные слова чаще всего встречаются в сочетании с предлогами, союзами и частицей 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 служебных слов несколько функций, но особенно важны связь частей речи и выражение отрицания.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примерам школьных текстов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три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служебные части речи: предлог, союз и частицу. Это основа, с которой удобно начинать любой разбор предложения и словосочетания.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их 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слова, союз соединяет однородные члены или части предложения, а частица уточняет, усиливает, ограничивает или меняет оттенок смысла.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нельзя назвать предметом, признаком или действием, но оно помогает построить фразу, скорее всего, это служебная часть речи.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всегда проверяй не звучание, а роль слова в контексте. Один и тот же набор букв может относиться к разным частям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слова, без которых не обойтись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помогают словам соединяться, мыслям — быть ясными, а высказыванию — точным. Чем лучше мы их узнаём, тем грамотнее пишем и понимаем текст.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2026-05-28T16:49:25Z</dcterms:created>
  <dcterms:modified xsi:type="dcterms:W3CDTF">2026-05-28T16:49:25Z</dcterms:modified>
</cp:coreProperties>
</file>